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760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printerSettings" Target="printerSettings/printerSettings1.bin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2/12/11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emf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36600" y="2733675"/>
            <a:ext cx="4740275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fr-FR" sz="3200" b="1" dirty="0">
                <a:latin typeface="Verdana" pitchFamily="34" charset="0"/>
              </a:rPr>
              <a:t>EEA Grants </a:t>
            </a:r>
          </a:p>
          <a:p>
            <a:r>
              <a:rPr lang="fr-FR" sz="3200" b="1" dirty="0" err="1">
                <a:solidFill>
                  <a:srgbClr val="4D4D4D"/>
                </a:solidFill>
                <a:latin typeface="Verdana" pitchFamily="34" charset="0"/>
              </a:rPr>
              <a:t>Norway</a:t>
            </a:r>
            <a:r>
              <a:rPr lang="fr-FR" sz="3200" b="1" dirty="0">
                <a:solidFill>
                  <a:srgbClr val="4D4D4D"/>
                </a:solidFill>
                <a:latin typeface="Verdana" pitchFamily="34" charset="0"/>
              </a:rPr>
              <a:t> Grants</a:t>
            </a: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4740275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fr-FR" dirty="0">
                <a:latin typeface="Verdana" pitchFamily="34" charset="0"/>
              </a:rPr>
              <a:t>Name, Organisation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914400" y="1577975"/>
            <a:ext cx="7129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Click to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add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text</a:t>
            </a:r>
            <a:r>
              <a:rPr lang="fr-FR" sz="2000" dirty="0" smtClean="0">
                <a:solidFill>
                  <a:srgbClr val="4D4D4D"/>
                </a:solidFill>
                <a:latin typeface="Verdana" pitchFamily="34" charset="0"/>
              </a:rPr>
              <a:t>.</a:t>
            </a: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914400" y="323850"/>
            <a:ext cx="519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fr-FR" sz="2400" dirty="0" err="1">
                <a:latin typeface="Verdana" pitchFamily="34" charset="0"/>
              </a:rPr>
              <a:t>Title</a:t>
            </a:r>
            <a:r>
              <a:rPr lang="fr-FR" sz="2400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45699BA070F4F99108B05BA0BA6D6" ma:contentTypeVersion="1" ma:contentTypeDescription="Utwórz nowy dokument." ma:contentTypeScope="" ma:versionID="c9deea718fe45e3278421a21916974e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1e05537039493e50decd21a089f25c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 ma:readOnly="true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9B662AA-91DF-4774-BA1A-FA6CC65ACBF7}"/>
</file>

<file path=customXml/itemProps2.xml><?xml version="1.0" encoding="utf-8"?>
<ds:datastoreItem xmlns:ds="http://schemas.openxmlformats.org/officeDocument/2006/customXml" ds:itemID="{340260DE-55AC-4E59-982D-12970CDFA67E}"/>
</file>

<file path=customXml/itemProps3.xml><?xml version="1.0" encoding="utf-8"?>
<ds:datastoreItem xmlns:ds="http://schemas.openxmlformats.org/officeDocument/2006/customXml" ds:itemID="{60B7A22E-E73C-4D1B-8035-8DF26B8863A4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</Words>
  <Application>Microsoft Macintosh PowerPoint</Application>
  <PresentationFormat>Présentation à l'écran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Conception personnalisée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Utilisateur de Microsoft Office</cp:lastModifiedBy>
  <cp:revision>28</cp:revision>
  <cp:lastPrinted>2011-12-02T12:25:53Z</cp:lastPrinted>
  <dcterms:created xsi:type="dcterms:W3CDTF">2011-11-09T09:46:35Z</dcterms:created>
  <dcterms:modified xsi:type="dcterms:W3CDTF">2011-12-02T14:50:22Z</dcterms:modified>
  <cp:contentType>Dokument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0x0101000E545699BA070F4F99108B05BA0BA6D6</vt:lpwstr>
  </property>
</Properties>
</file>