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91" r:id="rId2"/>
    <p:sldId id="257" r:id="rId3"/>
    <p:sldId id="258" r:id="rId4"/>
    <p:sldId id="259" r:id="rId5"/>
    <p:sldId id="283" r:id="rId6"/>
    <p:sldId id="279" r:id="rId7"/>
    <p:sldId id="280" r:id="rId8"/>
    <p:sldId id="287" r:id="rId9"/>
    <p:sldId id="281" r:id="rId10"/>
    <p:sldId id="288" r:id="rId11"/>
    <p:sldId id="263" r:id="rId12"/>
    <p:sldId id="282" r:id="rId13"/>
    <p:sldId id="284" r:id="rId14"/>
    <p:sldId id="285" r:id="rId15"/>
    <p:sldId id="260" r:id="rId16"/>
    <p:sldId id="286" r:id="rId17"/>
    <p:sldId id="292" r:id="rId18"/>
    <p:sldId id="295" r:id="rId19"/>
    <p:sldId id="300" r:id="rId20"/>
    <p:sldId id="299" r:id="rId21"/>
    <p:sldId id="298" r:id="rId22"/>
    <p:sldId id="297" r:id="rId23"/>
    <p:sldId id="296" r:id="rId24"/>
    <p:sldId id="293" r:id="rId25"/>
    <p:sldId id="294" r:id="rId26"/>
    <p:sldId id="301" r:id="rId27"/>
    <p:sldId id="302" r:id="rId28"/>
    <p:sldId id="305" r:id="rId29"/>
    <p:sldId id="303" r:id="rId3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7EEE"/>
    <a:srgbClr val="9999FF"/>
    <a:srgbClr val="B97C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EF70BC-34CA-45C1-729B-5E9E689AFB05}" v="41" dt="2020-09-09T14:32:04.194"/>
    <p1510:client id="{6081FC6B-61C1-3246-6D26-7A7AEC000E78}" v="38" dt="2020-10-14T17:21:28.8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9" d="100"/>
          <a:sy n="69" d="100"/>
        </p:scale>
        <p:origin x="3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14C8B8-97FF-41CF-B944-EC4BC6A0180B}" type="doc">
      <dgm:prSet loTypeId="urn:microsoft.com/office/officeart/2008/layout/HexagonCluster" loCatId="picture" qsTypeId="urn:microsoft.com/office/officeart/2005/8/quickstyle/simple3" qsCatId="simple" csTypeId="urn:microsoft.com/office/officeart/2005/8/colors/accent1_2" csCatId="accent1" phldr="1"/>
      <dgm:spPr/>
    </dgm:pt>
    <dgm:pt modelId="{EF6D6AF4-EC6D-4FB4-9869-87CC35ACAF0E}">
      <dgm:prSet phldrT="[Tekst]"/>
      <dgm:spPr/>
      <dgm:t>
        <a:bodyPr/>
        <a:lstStyle/>
        <a:p>
          <a:r>
            <a:rPr lang="pl-PL" b="1" dirty="0"/>
            <a:t>SZTUKA PÓŁNOCY</a:t>
          </a:r>
        </a:p>
      </dgm:t>
    </dgm:pt>
    <dgm:pt modelId="{0F601AD0-FA80-46E5-A689-8209B3E13819}" type="parTrans" cxnId="{5BFEFC82-9364-448A-ADE9-7B6170AB4A3F}">
      <dgm:prSet/>
      <dgm:spPr/>
      <dgm:t>
        <a:bodyPr/>
        <a:lstStyle/>
        <a:p>
          <a:endParaRPr lang="pl-PL"/>
        </a:p>
      </dgm:t>
    </dgm:pt>
    <dgm:pt modelId="{C6A3B9E1-45CF-4721-9E1A-558B3122F8E5}" type="sibTrans" cxnId="{5BFEFC82-9364-448A-ADE9-7B6170AB4A3F}">
      <dgm:prSet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  <dgm:t>
        <a:bodyPr/>
        <a:lstStyle/>
        <a:p>
          <a:endParaRPr lang="pl-PL"/>
        </a:p>
      </dgm:t>
    </dgm:pt>
    <dgm:pt modelId="{1ABED93F-EACF-4726-ADEF-B7DF160E31E1}">
      <dgm:prSet phldrT="[Tekst]"/>
      <dgm:spPr/>
      <dgm:t>
        <a:bodyPr/>
        <a:lstStyle/>
        <a:p>
          <a:r>
            <a:rPr lang="pl-PL" dirty="0"/>
            <a:t>PROWADZĄCA: Zofia Załęska</a:t>
          </a:r>
        </a:p>
      </dgm:t>
    </dgm:pt>
    <dgm:pt modelId="{1ADC5FDA-6F12-40DE-9745-EA6A69587C51}" type="parTrans" cxnId="{6AC6D946-50AC-4682-9123-D5931B0BA187}">
      <dgm:prSet/>
      <dgm:spPr/>
      <dgm:t>
        <a:bodyPr/>
        <a:lstStyle/>
        <a:p>
          <a:endParaRPr lang="pl-PL"/>
        </a:p>
      </dgm:t>
    </dgm:pt>
    <dgm:pt modelId="{5750E01B-4B02-4D0E-A511-C98731AFC6CB}" type="sibTrans" cxnId="{6AC6D946-50AC-4682-9123-D5931B0BA187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  <dgm:t>
        <a:bodyPr/>
        <a:lstStyle/>
        <a:p>
          <a:endParaRPr lang="pl-PL"/>
        </a:p>
      </dgm:t>
    </dgm:pt>
    <dgm:pt modelId="{663CD5F2-37E2-47A9-A58F-E826A78853A4}" type="pres">
      <dgm:prSet presAssocID="{AB14C8B8-97FF-41CF-B944-EC4BC6A0180B}" presName="Name0" presStyleCnt="0">
        <dgm:presLayoutVars>
          <dgm:chMax val="21"/>
          <dgm:chPref val="21"/>
        </dgm:presLayoutVars>
      </dgm:prSet>
      <dgm:spPr/>
    </dgm:pt>
    <dgm:pt modelId="{3603DBC2-9B1F-4E56-96A0-425AECFF558C}" type="pres">
      <dgm:prSet presAssocID="{EF6D6AF4-EC6D-4FB4-9869-87CC35ACAF0E}" presName="text1" presStyleCnt="0"/>
      <dgm:spPr/>
    </dgm:pt>
    <dgm:pt modelId="{0A6A4626-C831-4C94-86FA-29CE084F04E1}" type="pres">
      <dgm:prSet presAssocID="{EF6D6AF4-EC6D-4FB4-9869-87CC35ACAF0E}" presName="textRepeatNode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ED7A61E8-B748-488C-8CEB-9F185A05A19A}" type="pres">
      <dgm:prSet presAssocID="{EF6D6AF4-EC6D-4FB4-9869-87CC35ACAF0E}" presName="textaccent1" presStyleCnt="0"/>
      <dgm:spPr/>
    </dgm:pt>
    <dgm:pt modelId="{D4728633-246B-45F0-9F11-14EC139A8500}" type="pres">
      <dgm:prSet presAssocID="{EF6D6AF4-EC6D-4FB4-9869-87CC35ACAF0E}" presName="accentRepeatNode" presStyleLbl="solidAlignAcc1" presStyleIdx="0" presStyleCnt="4" custLinFactX="-100000" custLinFactY="50204" custLinFactNeighborX="-198473" custLinFactNeighborY="100000"/>
      <dgm:spPr/>
    </dgm:pt>
    <dgm:pt modelId="{013DE8FF-6FE1-4A3F-BE36-12B3A0E5E2E6}" type="pres">
      <dgm:prSet presAssocID="{C6A3B9E1-45CF-4721-9E1A-558B3122F8E5}" presName="image1" presStyleCnt="0"/>
      <dgm:spPr/>
    </dgm:pt>
    <dgm:pt modelId="{E84FF30C-1769-4D67-8E97-9440502C92C6}" type="pres">
      <dgm:prSet presAssocID="{C6A3B9E1-45CF-4721-9E1A-558B3122F8E5}" presName="imageRepeatNode" presStyleLbl="alignAcc1" presStyleIdx="0" presStyleCnt="2"/>
      <dgm:spPr/>
    </dgm:pt>
    <dgm:pt modelId="{A4E675E0-5CD3-40E4-8FA6-322E74DCDFA4}" type="pres">
      <dgm:prSet presAssocID="{C6A3B9E1-45CF-4721-9E1A-558B3122F8E5}" presName="imageaccent1" presStyleCnt="0"/>
      <dgm:spPr/>
    </dgm:pt>
    <dgm:pt modelId="{9B886D4E-7E14-4271-BDD0-E08719B5D876}" type="pres">
      <dgm:prSet presAssocID="{C6A3B9E1-45CF-4721-9E1A-558B3122F8E5}" presName="accentRepeatNode" presStyleLbl="solidAlignAcc1" presStyleIdx="1" presStyleCnt="4" custLinFactY="100000" custLinFactNeighborX="-36179" custLinFactNeighborY="186435"/>
      <dgm:spPr/>
    </dgm:pt>
    <dgm:pt modelId="{11196285-7CC1-41ED-8E77-463CDC99E7CF}" type="pres">
      <dgm:prSet presAssocID="{1ABED93F-EACF-4726-ADEF-B7DF160E31E1}" presName="text2" presStyleCnt="0"/>
      <dgm:spPr/>
    </dgm:pt>
    <dgm:pt modelId="{7537E35A-4459-41C6-B299-0D3C92C0EAF6}" type="pres">
      <dgm:prSet presAssocID="{1ABED93F-EACF-4726-ADEF-B7DF160E31E1}" presName="textRepeatNode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CF81729C-51C2-404C-BB2F-3A748FA54A9D}" type="pres">
      <dgm:prSet presAssocID="{1ABED93F-EACF-4726-ADEF-B7DF160E31E1}" presName="textaccent2" presStyleCnt="0"/>
      <dgm:spPr/>
    </dgm:pt>
    <dgm:pt modelId="{6FCEF9F6-0E9B-4E77-8B1B-5F0A37009C4D}" type="pres">
      <dgm:prSet presAssocID="{1ABED93F-EACF-4726-ADEF-B7DF160E31E1}" presName="accentRepeatNode" presStyleLbl="solidAlignAcc1" presStyleIdx="2" presStyleCnt="4" custLinFactX="-764724" custLinFactY="170269" custLinFactNeighborX="-800000" custLinFactNeighborY="200000"/>
      <dgm:spPr/>
    </dgm:pt>
    <dgm:pt modelId="{F73C3068-222B-467E-8101-0BAFC36CA9B0}" type="pres">
      <dgm:prSet presAssocID="{5750E01B-4B02-4D0E-A511-C98731AFC6CB}" presName="image2" presStyleCnt="0"/>
      <dgm:spPr/>
    </dgm:pt>
    <dgm:pt modelId="{48CD83AE-3A29-4B8B-A478-9E9087753C67}" type="pres">
      <dgm:prSet presAssocID="{5750E01B-4B02-4D0E-A511-C98731AFC6CB}" presName="imageRepeatNode" presStyleLbl="alignAcc1" presStyleIdx="1" presStyleCnt="2"/>
      <dgm:spPr/>
    </dgm:pt>
    <dgm:pt modelId="{9F3DC75F-9CA4-42B5-92CE-420EF186ED1C}" type="pres">
      <dgm:prSet presAssocID="{5750E01B-4B02-4D0E-A511-C98731AFC6CB}" presName="imageaccent2" presStyleCnt="0"/>
      <dgm:spPr/>
    </dgm:pt>
    <dgm:pt modelId="{398DD83E-B60B-4949-AE1A-6CB4A9704E29}" type="pres">
      <dgm:prSet presAssocID="{5750E01B-4B02-4D0E-A511-C98731AFC6CB}" presName="accentRepeatNode" presStyleLbl="solidAlignAcc1" presStyleIdx="3" presStyleCnt="4" custLinFactX="-800000" custLinFactNeighborX="-831052" custLinFactNeighborY="66369"/>
      <dgm:spPr/>
    </dgm:pt>
  </dgm:ptLst>
  <dgm:cxnLst>
    <dgm:cxn modelId="{B0D2420F-AFE6-4625-BCC9-F09FEEFF70D9}" type="presOf" srcId="{1ABED93F-EACF-4726-ADEF-B7DF160E31E1}" destId="{7537E35A-4459-41C6-B299-0D3C92C0EAF6}" srcOrd="0" destOrd="0" presId="urn:microsoft.com/office/officeart/2008/layout/HexagonCluster"/>
    <dgm:cxn modelId="{7EBC3017-39EF-4D59-8E24-D29C0FA5944A}" type="presOf" srcId="{5750E01B-4B02-4D0E-A511-C98731AFC6CB}" destId="{48CD83AE-3A29-4B8B-A478-9E9087753C67}" srcOrd="0" destOrd="0" presId="urn:microsoft.com/office/officeart/2008/layout/HexagonCluster"/>
    <dgm:cxn modelId="{61BE2E3C-A1D6-48E0-A492-6E526E7E1C81}" type="presOf" srcId="{C6A3B9E1-45CF-4721-9E1A-558B3122F8E5}" destId="{E84FF30C-1769-4D67-8E97-9440502C92C6}" srcOrd="0" destOrd="0" presId="urn:microsoft.com/office/officeart/2008/layout/HexagonCluster"/>
    <dgm:cxn modelId="{5F057E5E-FB63-44C5-A52C-84DF836EEB4C}" type="presOf" srcId="{AB14C8B8-97FF-41CF-B944-EC4BC6A0180B}" destId="{663CD5F2-37E2-47A9-A58F-E826A78853A4}" srcOrd="0" destOrd="0" presId="urn:microsoft.com/office/officeart/2008/layout/HexagonCluster"/>
    <dgm:cxn modelId="{6AC6D946-50AC-4682-9123-D5931B0BA187}" srcId="{AB14C8B8-97FF-41CF-B944-EC4BC6A0180B}" destId="{1ABED93F-EACF-4726-ADEF-B7DF160E31E1}" srcOrd="1" destOrd="0" parTransId="{1ADC5FDA-6F12-40DE-9745-EA6A69587C51}" sibTransId="{5750E01B-4B02-4D0E-A511-C98731AFC6CB}"/>
    <dgm:cxn modelId="{59980255-CBC6-47B0-9096-2E17007B47F6}" type="presOf" srcId="{EF6D6AF4-EC6D-4FB4-9869-87CC35ACAF0E}" destId="{0A6A4626-C831-4C94-86FA-29CE084F04E1}" srcOrd="0" destOrd="0" presId="urn:microsoft.com/office/officeart/2008/layout/HexagonCluster"/>
    <dgm:cxn modelId="{5BFEFC82-9364-448A-ADE9-7B6170AB4A3F}" srcId="{AB14C8B8-97FF-41CF-B944-EC4BC6A0180B}" destId="{EF6D6AF4-EC6D-4FB4-9869-87CC35ACAF0E}" srcOrd="0" destOrd="0" parTransId="{0F601AD0-FA80-46E5-A689-8209B3E13819}" sibTransId="{C6A3B9E1-45CF-4721-9E1A-558B3122F8E5}"/>
    <dgm:cxn modelId="{A818A1E3-DFC1-4B24-808E-D61845F068AA}" type="presParOf" srcId="{663CD5F2-37E2-47A9-A58F-E826A78853A4}" destId="{3603DBC2-9B1F-4E56-96A0-425AECFF558C}" srcOrd="0" destOrd="0" presId="urn:microsoft.com/office/officeart/2008/layout/HexagonCluster"/>
    <dgm:cxn modelId="{5A075176-ED49-4388-9D3F-4E70EBF10CEB}" type="presParOf" srcId="{3603DBC2-9B1F-4E56-96A0-425AECFF558C}" destId="{0A6A4626-C831-4C94-86FA-29CE084F04E1}" srcOrd="0" destOrd="0" presId="urn:microsoft.com/office/officeart/2008/layout/HexagonCluster"/>
    <dgm:cxn modelId="{BA159E15-D7D4-4769-938D-B391E0F06355}" type="presParOf" srcId="{663CD5F2-37E2-47A9-A58F-E826A78853A4}" destId="{ED7A61E8-B748-488C-8CEB-9F185A05A19A}" srcOrd="1" destOrd="0" presId="urn:microsoft.com/office/officeart/2008/layout/HexagonCluster"/>
    <dgm:cxn modelId="{343619FF-82E1-4039-B0F4-D5489F05A85C}" type="presParOf" srcId="{ED7A61E8-B748-488C-8CEB-9F185A05A19A}" destId="{D4728633-246B-45F0-9F11-14EC139A8500}" srcOrd="0" destOrd="0" presId="urn:microsoft.com/office/officeart/2008/layout/HexagonCluster"/>
    <dgm:cxn modelId="{4624375D-2D54-470A-A498-4E9F9B14FEC9}" type="presParOf" srcId="{663CD5F2-37E2-47A9-A58F-E826A78853A4}" destId="{013DE8FF-6FE1-4A3F-BE36-12B3A0E5E2E6}" srcOrd="2" destOrd="0" presId="urn:microsoft.com/office/officeart/2008/layout/HexagonCluster"/>
    <dgm:cxn modelId="{BB80EDC9-DBC9-463C-8FD7-2CFBF4A73065}" type="presParOf" srcId="{013DE8FF-6FE1-4A3F-BE36-12B3A0E5E2E6}" destId="{E84FF30C-1769-4D67-8E97-9440502C92C6}" srcOrd="0" destOrd="0" presId="urn:microsoft.com/office/officeart/2008/layout/HexagonCluster"/>
    <dgm:cxn modelId="{1916A8ED-5D1A-4511-8F2D-1E3885512127}" type="presParOf" srcId="{663CD5F2-37E2-47A9-A58F-E826A78853A4}" destId="{A4E675E0-5CD3-40E4-8FA6-322E74DCDFA4}" srcOrd="3" destOrd="0" presId="urn:microsoft.com/office/officeart/2008/layout/HexagonCluster"/>
    <dgm:cxn modelId="{FA748425-D10E-4DAE-B717-95E8B8A3209E}" type="presParOf" srcId="{A4E675E0-5CD3-40E4-8FA6-322E74DCDFA4}" destId="{9B886D4E-7E14-4271-BDD0-E08719B5D876}" srcOrd="0" destOrd="0" presId="urn:microsoft.com/office/officeart/2008/layout/HexagonCluster"/>
    <dgm:cxn modelId="{6AF43E1E-DCDE-4DEC-9B7E-A128621426FD}" type="presParOf" srcId="{663CD5F2-37E2-47A9-A58F-E826A78853A4}" destId="{11196285-7CC1-41ED-8E77-463CDC99E7CF}" srcOrd="4" destOrd="0" presId="urn:microsoft.com/office/officeart/2008/layout/HexagonCluster"/>
    <dgm:cxn modelId="{A92DBAB4-53FC-4F6E-A226-612D4584A934}" type="presParOf" srcId="{11196285-7CC1-41ED-8E77-463CDC99E7CF}" destId="{7537E35A-4459-41C6-B299-0D3C92C0EAF6}" srcOrd="0" destOrd="0" presId="urn:microsoft.com/office/officeart/2008/layout/HexagonCluster"/>
    <dgm:cxn modelId="{C13111A2-DDD1-4FF5-8375-5214A3B59123}" type="presParOf" srcId="{663CD5F2-37E2-47A9-A58F-E826A78853A4}" destId="{CF81729C-51C2-404C-BB2F-3A748FA54A9D}" srcOrd="5" destOrd="0" presId="urn:microsoft.com/office/officeart/2008/layout/HexagonCluster"/>
    <dgm:cxn modelId="{E89F4751-A63A-41B5-9755-16E54EDC6C09}" type="presParOf" srcId="{CF81729C-51C2-404C-BB2F-3A748FA54A9D}" destId="{6FCEF9F6-0E9B-4E77-8B1B-5F0A37009C4D}" srcOrd="0" destOrd="0" presId="urn:microsoft.com/office/officeart/2008/layout/HexagonCluster"/>
    <dgm:cxn modelId="{3DEBB63B-21EE-4562-A74D-1525B609B90D}" type="presParOf" srcId="{663CD5F2-37E2-47A9-A58F-E826A78853A4}" destId="{F73C3068-222B-467E-8101-0BAFC36CA9B0}" srcOrd="6" destOrd="0" presId="urn:microsoft.com/office/officeart/2008/layout/HexagonCluster"/>
    <dgm:cxn modelId="{A4E9D5FE-6C3B-426C-92FF-45FCDCAC89E2}" type="presParOf" srcId="{F73C3068-222B-467E-8101-0BAFC36CA9B0}" destId="{48CD83AE-3A29-4B8B-A478-9E9087753C67}" srcOrd="0" destOrd="0" presId="urn:microsoft.com/office/officeart/2008/layout/HexagonCluster"/>
    <dgm:cxn modelId="{D0791AA2-374A-4F9E-B505-86D50BD0F912}" type="presParOf" srcId="{663CD5F2-37E2-47A9-A58F-E826A78853A4}" destId="{9F3DC75F-9CA4-42B5-92CE-420EF186ED1C}" srcOrd="7" destOrd="0" presId="urn:microsoft.com/office/officeart/2008/layout/HexagonCluster"/>
    <dgm:cxn modelId="{B7BB5066-06E3-49AE-956B-C47AEBA50265}" type="presParOf" srcId="{9F3DC75F-9CA4-42B5-92CE-420EF186ED1C}" destId="{398DD83E-B60B-4949-AE1A-6CB4A9704E29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6A4626-C831-4C94-86FA-29CE084F04E1}">
      <dsp:nvSpPr>
        <dsp:cNvPr id="0" name=""/>
        <dsp:cNvSpPr/>
      </dsp:nvSpPr>
      <dsp:spPr>
        <a:xfrm>
          <a:off x="2192352" y="2312901"/>
          <a:ext cx="2621991" cy="226111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9210" rIns="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b="1" kern="1200" dirty="0"/>
            <a:t>SZTUKA PÓŁNOCY</a:t>
          </a:r>
        </a:p>
      </dsp:txBody>
      <dsp:txXfrm>
        <a:off x="2599277" y="2663819"/>
        <a:ext cx="1808141" cy="1559276"/>
      </dsp:txXfrm>
    </dsp:sp>
    <dsp:sp modelId="{D4728633-246B-45F0-9F11-14EC139A8500}">
      <dsp:nvSpPr>
        <dsp:cNvPr id="0" name=""/>
        <dsp:cNvSpPr/>
      </dsp:nvSpPr>
      <dsp:spPr>
        <a:xfrm>
          <a:off x="1359833" y="3708588"/>
          <a:ext cx="306358" cy="26441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4FF30C-1769-4D67-8E97-9440502C92C6}">
      <dsp:nvSpPr>
        <dsp:cNvPr id="0" name=""/>
        <dsp:cNvSpPr/>
      </dsp:nvSpPr>
      <dsp:spPr>
        <a:xfrm>
          <a:off x="0" y="1094844"/>
          <a:ext cx="2621991" cy="2261112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886D4E-7E14-4271-BDD0-E08719B5D876}">
      <dsp:nvSpPr>
        <dsp:cNvPr id="0" name=""/>
        <dsp:cNvSpPr/>
      </dsp:nvSpPr>
      <dsp:spPr>
        <a:xfrm>
          <a:off x="1675796" y="3801258"/>
          <a:ext cx="306358" cy="26441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37E35A-4459-41C6-B299-0D3C92C0EAF6}">
      <dsp:nvSpPr>
        <dsp:cNvPr id="0" name=""/>
        <dsp:cNvSpPr/>
      </dsp:nvSpPr>
      <dsp:spPr>
        <a:xfrm>
          <a:off x="4385625" y="1094844"/>
          <a:ext cx="2621991" cy="226111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9210" rIns="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kern="1200" dirty="0"/>
            <a:t>PROWADZĄCA: Zofia Załęska</a:t>
          </a:r>
        </a:p>
      </dsp:txBody>
      <dsp:txXfrm>
        <a:off x="4792550" y="1445762"/>
        <a:ext cx="1808141" cy="1559276"/>
      </dsp:txXfrm>
    </dsp:sp>
    <dsp:sp modelId="{6FCEF9F6-0E9B-4E77-8B1B-5F0A37009C4D}">
      <dsp:nvSpPr>
        <dsp:cNvPr id="0" name=""/>
        <dsp:cNvSpPr/>
      </dsp:nvSpPr>
      <dsp:spPr>
        <a:xfrm>
          <a:off x="1378586" y="4022929"/>
          <a:ext cx="306358" cy="26441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CD83AE-3A29-4B8B-A478-9E9087753C67}">
      <dsp:nvSpPr>
        <dsp:cNvPr id="0" name=""/>
        <dsp:cNvSpPr/>
      </dsp:nvSpPr>
      <dsp:spPr>
        <a:xfrm>
          <a:off x="6577977" y="2312901"/>
          <a:ext cx="2621991" cy="226111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DD83E-B60B-4949-AE1A-6CB4A9704E29}">
      <dsp:nvSpPr>
        <dsp:cNvPr id="0" name=""/>
        <dsp:cNvSpPr/>
      </dsp:nvSpPr>
      <dsp:spPr>
        <a:xfrm>
          <a:off x="1662983" y="3486914"/>
          <a:ext cx="306358" cy="26441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D1F0CF-B752-41A9-B88E-7AC693586A11}" type="datetimeFigureOut">
              <a:rPr lang="pl-PL" smtClean="0"/>
              <a:t>14.10.2020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26A5B9-825A-40E8-97C8-F807DB38DBC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1732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E74C92-E227-4310-9176-9C521B44C031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6979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14.10.2020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14.10.2020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50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14.10.2020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386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14.10.2020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14.10.2020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4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14.10.2020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036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14.10.2020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80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14.10.2020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79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14.10.2020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839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14.10.2020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553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14.10.2020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490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14.10.2020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3" Type="http://schemas.openxmlformats.org/officeDocument/2006/relationships/image" Target="../media/image41.svg"/><Relationship Id="rId7" Type="http://schemas.openxmlformats.org/officeDocument/2006/relationships/image" Target="../media/image2.jpeg"/><Relationship Id="rId12" Type="http://schemas.openxmlformats.org/officeDocument/2006/relationships/image" Target="../media/image4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47.sv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16.jpeg"/><Relationship Id="rId9" Type="http://schemas.openxmlformats.org/officeDocument/2006/relationships/image" Target="../media/image45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1.jpeg"/><Relationship Id="rId7" Type="http://schemas.openxmlformats.org/officeDocument/2006/relationships/image" Target="../media/image22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.jpe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45F92F9B-2B17-46AB-A1CF-D01E826AE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17" y="5562419"/>
            <a:ext cx="11926964" cy="1295581"/>
          </a:xfrm>
          <a:prstGeom prst="rect">
            <a:avLst/>
          </a:prstGeom>
        </p:spPr>
      </p:pic>
      <p:pic>
        <p:nvPicPr>
          <p:cNvPr id="14" name="Symbol zastępczy zawartości 3">
            <a:extLst>
              <a:ext uri="{FF2B5EF4-FFF2-40B4-BE49-F238E27FC236}">
                <a16:creationId xmlns:a16="http://schemas.microsoft.com/office/drawing/2014/main" id="{D906043D-0755-4AEB-85E2-95F4C5E50B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5" y="193076"/>
            <a:ext cx="2020745" cy="428643"/>
          </a:xfrm>
          <a:prstGeom prst="rect">
            <a:avLst/>
          </a:prstGeom>
        </p:spPr>
      </p:pic>
      <p:graphicFrame>
        <p:nvGraphicFramePr>
          <p:cNvPr id="34" name="Diagram 33">
            <a:extLst>
              <a:ext uri="{FF2B5EF4-FFF2-40B4-BE49-F238E27FC236}">
                <a16:creationId xmlns:a16="http://schemas.microsoft.com/office/drawing/2014/main" id="{8116B716-F175-4233-8CBB-DF9DDFF030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2984010"/>
              </p:ext>
            </p:extLst>
          </p:nvPr>
        </p:nvGraphicFramePr>
        <p:xfrm>
          <a:off x="1496014" y="407397"/>
          <a:ext cx="9199969" cy="56688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78153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: zaokrąglone rogi 3">
            <a:extLst>
              <a:ext uri="{FF2B5EF4-FFF2-40B4-BE49-F238E27FC236}">
                <a16:creationId xmlns:a16="http://schemas.microsoft.com/office/drawing/2014/main" id="{F6BA5364-360E-4B82-8624-3AEE9F7FC299}"/>
              </a:ext>
            </a:extLst>
          </p:cNvPr>
          <p:cNvSpPr/>
          <p:nvPr/>
        </p:nvSpPr>
        <p:spPr>
          <a:xfrm>
            <a:off x="471055" y="722746"/>
            <a:ext cx="2355273" cy="2706254"/>
          </a:xfrm>
          <a:prstGeom prst="roundRect">
            <a:avLst/>
          </a:prstGeom>
          <a:solidFill>
            <a:srgbClr val="DE7E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n>
                <a:solidFill>
                  <a:srgbClr val="00B0F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DFDF77C0-8BF1-4552-95BA-5588EC88F2A6}"/>
              </a:ext>
            </a:extLst>
          </p:cNvPr>
          <p:cNvSpPr/>
          <p:nvPr/>
        </p:nvSpPr>
        <p:spPr>
          <a:xfrm>
            <a:off x="3348182" y="722746"/>
            <a:ext cx="2355273" cy="2706254"/>
          </a:xfrm>
          <a:prstGeom prst="roundRect">
            <a:avLst/>
          </a:prstGeom>
          <a:solidFill>
            <a:srgbClr val="DE7E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rgbClr val="00B0F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7" name="Prostokąt: zaokrąglone rogi 6">
            <a:extLst>
              <a:ext uri="{FF2B5EF4-FFF2-40B4-BE49-F238E27FC236}">
                <a16:creationId xmlns:a16="http://schemas.microsoft.com/office/drawing/2014/main" id="{D0CC6882-0129-4728-BB6C-B2B912BC1749}"/>
              </a:ext>
            </a:extLst>
          </p:cNvPr>
          <p:cNvSpPr/>
          <p:nvPr/>
        </p:nvSpPr>
        <p:spPr>
          <a:xfrm>
            <a:off x="6225309" y="722746"/>
            <a:ext cx="2355273" cy="2706254"/>
          </a:xfrm>
          <a:prstGeom prst="roundRect">
            <a:avLst/>
          </a:prstGeom>
          <a:solidFill>
            <a:srgbClr val="DE7E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rgbClr val="00B0F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9" name="Prostokąt: zaokrąglone rogi 8">
            <a:extLst>
              <a:ext uri="{FF2B5EF4-FFF2-40B4-BE49-F238E27FC236}">
                <a16:creationId xmlns:a16="http://schemas.microsoft.com/office/drawing/2014/main" id="{821D3881-630A-41F8-8A30-7420C41CEF66}"/>
              </a:ext>
            </a:extLst>
          </p:cNvPr>
          <p:cNvSpPr/>
          <p:nvPr/>
        </p:nvSpPr>
        <p:spPr>
          <a:xfrm>
            <a:off x="9102436" y="722746"/>
            <a:ext cx="2355273" cy="2706254"/>
          </a:xfrm>
          <a:prstGeom prst="roundRect">
            <a:avLst/>
          </a:prstGeom>
          <a:solidFill>
            <a:srgbClr val="DE7E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rgbClr val="00B0F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10" name="Prostokąt: zaokrąglone rogi 9">
            <a:extLst>
              <a:ext uri="{FF2B5EF4-FFF2-40B4-BE49-F238E27FC236}">
                <a16:creationId xmlns:a16="http://schemas.microsoft.com/office/drawing/2014/main" id="{786AB734-73BA-4FBC-8FD6-8A080F5F1677}"/>
              </a:ext>
            </a:extLst>
          </p:cNvPr>
          <p:cNvSpPr/>
          <p:nvPr/>
        </p:nvSpPr>
        <p:spPr>
          <a:xfrm>
            <a:off x="471055" y="3710710"/>
            <a:ext cx="2355273" cy="2706254"/>
          </a:xfrm>
          <a:prstGeom prst="roundRect">
            <a:avLst/>
          </a:prstGeom>
          <a:solidFill>
            <a:srgbClr val="DE7E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rgbClr val="00B0F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11" name="Prostokąt: zaokrąglone rogi 10">
            <a:extLst>
              <a:ext uri="{FF2B5EF4-FFF2-40B4-BE49-F238E27FC236}">
                <a16:creationId xmlns:a16="http://schemas.microsoft.com/office/drawing/2014/main" id="{5E4DD829-DD21-40C9-A11A-4AF802DE1039}"/>
              </a:ext>
            </a:extLst>
          </p:cNvPr>
          <p:cNvSpPr/>
          <p:nvPr/>
        </p:nvSpPr>
        <p:spPr>
          <a:xfrm>
            <a:off x="3348182" y="3710710"/>
            <a:ext cx="2355273" cy="2706254"/>
          </a:xfrm>
          <a:prstGeom prst="roundRect">
            <a:avLst/>
          </a:prstGeom>
          <a:solidFill>
            <a:srgbClr val="DE7E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rgbClr val="00B0F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12" name="Prostokąt: zaokrąglone rogi 11">
            <a:extLst>
              <a:ext uri="{FF2B5EF4-FFF2-40B4-BE49-F238E27FC236}">
                <a16:creationId xmlns:a16="http://schemas.microsoft.com/office/drawing/2014/main" id="{3DF6DD82-AE57-47FF-AE27-01AE10492FAB}"/>
              </a:ext>
            </a:extLst>
          </p:cNvPr>
          <p:cNvSpPr/>
          <p:nvPr/>
        </p:nvSpPr>
        <p:spPr>
          <a:xfrm>
            <a:off x="6225309" y="3710710"/>
            <a:ext cx="2355273" cy="2706254"/>
          </a:xfrm>
          <a:prstGeom prst="roundRect">
            <a:avLst/>
          </a:prstGeom>
          <a:solidFill>
            <a:srgbClr val="DE7E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n>
                <a:solidFill>
                  <a:srgbClr val="00B0F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13" name="Prostokąt: zaokrąglone rogi 12">
            <a:extLst>
              <a:ext uri="{FF2B5EF4-FFF2-40B4-BE49-F238E27FC236}">
                <a16:creationId xmlns:a16="http://schemas.microsoft.com/office/drawing/2014/main" id="{63E6C065-9D72-45B0-BBC5-88B0FFBB97BB}"/>
              </a:ext>
            </a:extLst>
          </p:cNvPr>
          <p:cNvSpPr/>
          <p:nvPr/>
        </p:nvSpPr>
        <p:spPr>
          <a:xfrm>
            <a:off x="9102436" y="3710710"/>
            <a:ext cx="2355273" cy="2706254"/>
          </a:xfrm>
          <a:prstGeom prst="roundRect">
            <a:avLst/>
          </a:prstGeom>
          <a:solidFill>
            <a:srgbClr val="DE7E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rgbClr val="00B0F0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877FC6B6-F7FD-477D-B964-DEF5AC87D96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28" y="721800"/>
            <a:ext cx="2354400" cy="2707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93E1CCD2-19B9-4520-9A5D-65CE44D99D1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909" y="3710710"/>
            <a:ext cx="2354400" cy="2707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2630E6A5-B46C-4B1C-BD9F-B8ACC9379308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309" y="721800"/>
            <a:ext cx="2354400" cy="2707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EEB7C64E-54E9-4041-ACA0-51AC626CBA7B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74" y="3710710"/>
            <a:ext cx="2354400" cy="2707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Obraz 22" descr="Obraz zawierający budynek, okno, zdjęcie, stare&#10;&#10;Opis wygenerowany automatycznie">
            <a:extLst>
              <a:ext uri="{FF2B5EF4-FFF2-40B4-BE49-F238E27FC236}">
                <a16:creationId xmlns:a16="http://schemas.microsoft.com/office/drawing/2014/main" id="{1F52DCA4-D095-4D71-B3BE-26AA4B1F0E64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618" y="721800"/>
            <a:ext cx="2354400" cy="2707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Obraz 24" descr="Obraz zawierający budynek, okno, zdjęcie, stare&#10;&#10;Opis wygenerowany automatycznie">
            <a:extLst>
              <a:ext uri="{FF2B5EF4-FFF2-40B4-BE49-F238E27FC236}">
                <a16:creationId xmlns:a16="http://schemas.microsoft.com/office/drawing/2014/main" id="{92662036-8CB1-4C5D-A46C-184EB6E1156C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036" y="3710710"/>
            <a:ext cx="2354400" cy="2707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Obraz 26" descr="Obraz zawierający budynek, stare&#10;&#10;Opis wygenerowany automatycznie">
            <a:extLst>
              <a:ext uri="{FF2B5EF4-FFF2-40B4-BE49-F238E27FC236}">
                <a16:creationId xmlns:a16="http://schemas.microsoft.com/office/drawing/2014/main" id="{58486EAF-98FC-4350-B3A3-734DCC58BB54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872" y="721800"/>
            <a:ext cx="2354400" cy="2707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Obraz 28" descr="Obraz zawierający budynek, stare&#10;&#10;Opis wygenerowany automatycznie">
            <a:extLst>
              <a:ext uri="{FF2B5EF4-FFF2-40B4-BE49-F238E27FC236}">
                <a16:creationId xmlns:a16="http://schemas.microsoft.com/office/drawing/2014/main" id="{A989FFFE-CB56-4BA9-B849-48D2C32C0C11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328" y="3710710"/>
            <a:ext cx="2354400" cy="2707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4414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5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5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5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5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5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74F1E345-B472-4882-8C24-55AC0CA76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302" y="1165761"/>
            <a:ext cx="5979395" cy="473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F8BD9002-1121-4049-B9BB-3E0168BC912B}"/>
              </a:ext>
            </a:extLst>
          </p:cNvPr>
          <p:cNvSpPr txBox="1"/>
          <p:nvPr/>
        </p:nvSpPr>
        <p:spPr>
          <a:xfrm>
            <a:off x="315831" y="6402964"/>
            <a:ext cx="11560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Morten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Müller, </a:t>
            </a:r>
            <a:r>
              <a:rPr lang="pl-PL" sz="1400" i="1" dirty="0">
                <a:latin typeface="Arial" panose="020B0604020202020204" pitchFamily="34" charset="0"/>
                <a:cs typeface="Arial" panose="020B0604020202020204" pitchFamily="34" charset="0"/>
              </a:rPr>
              <a:t>Krajobraz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, 1854 / źródło zdjęcia: cyfrowe.mnw.art.pl</a:t>
            </a:r>
          </a:p>
        </p:txBody>
      </p:sp>
      <p:pic>
        <p:nvPicPr>
          <p:cNvPr id="6" name="Symbol zastępczy zawartości 3">
            <a:extLst>
              <a:ext uri="{FF2B5EF4-FFF2-40B4-BE49-F238E27FC236}">
                <a16:creationId xmlns:a16="http://schemas.microsoft.com/office/drawing/2014/main" id="{6D14FFAD-167E-460E-A2E5-67AB833F7E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5" y="193076"/>
            <a:ext cx="2020745" cy="42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745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932326A-E12B-4D65-B947-4E32F9382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815" y="1183443"/>
            <a:ext cx="5796369" cy="465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BD44C9E5-FAEF-48FC-926D-9D59C92F39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5" y="193076"/>
            <a:ext cx="2020745" cy="428643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137EBF35-DB17-4927-B439-8A8E270E5699}"/>
              </a:ext>
            </a:extLst>
          </p:cNvPr>
          <p:cNvSpPr txBox="1"/>
          <p:nvPr/>
        </p:nvSpPr>
        <p:spPr>
          <a:xfrm>
            <a:off x="315831" y="6402964"/>
            <a:ext cx="11560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Kazimierz Stabrowski, </a:t>
            </a:r>
            <a:r>
              <a:rPr lang="pl-PL" sz="1400" i="1" dirty="0">
                <a:latin typeface="Arial" panose="020B0604020202020204" pitchFamily="34" charset="0"/>
                <a:cs typeface="Arial" panose="020B0604020202020204" pitchFamily="34" charset="0"/>
              </a:rPr>
              <a:t>Krajobraz z wodospadem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, 1928 / źródło zdjęcia: cyfrowe.mnw.art.pl</a:t>
            </a:r>
          </a:p>
        </p:txBody>
      </p:sp>
    </p:spTree>
    <p:extLst>
      <p:ext uri="{BB962C8B-B14F-4D97-AF65-F5344CB8AC3E}">
        <p14:creationId xmlns:p14="http://schemas.microsoft.com/office/powerpoint/2010/main" val="3343650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C08DD904-E96A-4A8F-971D-ECA47487E471}"/>
              </a:ext>
            </a:extLst>
          </p:cNvPr>
          <p:cNvSpPr txBox="1"/>
          <p:nvPr/>
        </p:nvSpPr>
        <p:spPr>
          <a:xfrm>
            <a:off x="2803236" y="2401454"/>
            <a:ext cx="65855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to jest FIORD? </a:t>
            </a:r>
          </a:p>
          <a:p>
            <a:pPr marL="342900" indent="-342900">
              <a:buAutoNum type="alphaLcPeriod"/>
            </a:pPr>
            <a:r>
              <a:rPr lang="pl-PL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rodzaj głębokiej zatoki, mocno wcinającej się w głąb lądu</a:t>
            </a:r>
          </a:p>
          <a:p>
            <a:pPr marL="342900" indent="-342900">
              <a:buAutoNum type="alphaLcPeriod"/>
            </a:pPr>
            <a:r>
              <a:rPr lang="pl-PL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Rodzaj wielkiej skały na środku jeziora</a:t>
            </a:r>
          </a:p>
          <a:p>
            <a:pPr marL="342900" indent="-342900">
              <a:buAutoNum type="alphaLcPeriod"/>
            </a:pPr>
            <a:r>
              <a:rPr lang="pl-PL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Rodzaj bardzo zalesionego lądu</a:t>
            </a:r>
          </a:p>
        </p:txBody>
      </p:sp>
      <p:pic>
        <p:nvPicPr>
          <p:cNvPr id="6" name="Symbol zastępczy zawartości 3">
            <a:extLst>
              <a:ext uri="{FF2B5EF4-FFF2-40B4-BE49-F238E27FC236}">
                <a16:creationId xmlns:a16="http://schemas.microsoft.com/office/drawing/2014/main" id="{13DDA60C-B8AF-442C-B863-9CCD26D31D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5" y="193076"/>
            <a:ext cx="2020745" cy="42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98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08DD904-E96A-4A8F-971D-ECA47487E471}"/>
              </a:ext>
            </a:extLst>
          </p:cNvPr>
          <p:cNvSpPr txBox="1"/>
          <p:nvPr/>
        </p:nvSpPr>
        <p:spPr>
          <a:xfrm>
            <a:off x="5354955" y="552182"/>
            <a:ext cx="5998840" cy="334313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 to jest FIORD? 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l-PL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a.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rodzaj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głębokiej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zatoki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mocno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wcinającej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się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w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głąb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lądu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24052BC-9D45-47F9-B03E-95A60C6486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74" r="2" b="2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  <p:pic>
        <p:nvPicPr>
          <p:cNvPr id="6" name="Symbol zastępczy zawartości 3">
            <a:extLst>
              <a:ext uri="{FF2B5EF4-FFF2-40B4-BE49-F238E27FC236}">
                <a16:creationId xmlns:a16="http://schemas.microsoft.com/office/drawing/2014/main" id="{13DDA60C-B8AF-442C-B863-9CCD26D31D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5" y="193076"/>
            <a:ext cx="2020745" cy="42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32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E7AD98E6-C45B-40CC-9366-DB48A112F2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" t="1428" r="3065"/>
          <a:stretch/>
        </p:blipFill>
        <p:spPr bwMode="auto">
          <a:xfrm>
            <a:off x="2692399" y="734105"/>
            <a:ext cx="6807201" cy="566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6F1E9DF1-4F94-41CA-A0FA-92036C1A93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5" y="193076"/>
            <a:ext cx="2020745" cy="428643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B55ED06-F9CC-405D-9179-4526A5ADC486}"/>
              </a:ext>
            </a:extLst>
          </p:cNvPr>
          <p:cNvSpPr txBox="1"/>
          <p:nvPr/>
        </p:nvSpPr>
        <p:spPr>
          <a:xfrm>
            <a:off x="315831" y="6402964"/>
            <a:ext cx="11560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Kazimierz Stabrowski, </a:t>
            </a:r>
            <a:r>
              <a:rPr lang="pl-PL" sz="1400" i="1" dirty="0">
                <a:latin typeface="Arial" panose="020B0604020202020204" pitchFamily="34" charset="0"/>
                <a:cs typeface="Arial" panose="020B0604020202020204" pitchFamily="34" charset="0"/>
              </a:rPr>
              <a:t>Fiord norweski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, 1928 / źródło zdjęcia: cyfrowe.mnw.art.pl</a:t>
            </a:r>
          </a:p>
        </p:txBody>
      </p:sp>
    </p:spTree>
    <p:extLst>
      <p:ext uri="{BB962C8B-B14F-4D97-AF65-F5344CB8AC3E}">
        <p14:creationId xmlns:p14="http://schemas.microsoft.com/office/powerpoint/2010/main" val="4237454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12274379-959E-41FE-9E7B-7DCA6B70150B}"/>
              </a:ext>
            </a:extLst>
          </p:cNvPr>
          <p:cNvSpPr txBox="1"/>
          <p:nvPr/>
        </p:nvSpPr>
        <p:spPr>
          <a:xfrm>
            <a:off x="798947" y="1217474"/>
            <a:ext cx="110054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Jakie są cechy WSPÓLNE zaprezentowanych pejzaży?</a:t>
            </a:r>
          </a:p>
          <a:p>
            <a:pPr algn="ctr"/>
            <a:endParaRPr lang="pl-PL" sz="3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a 5" descr="Znaczek 1">
            <a:extLst>
              <a:ext uri="{FF2B5EF4-FFF2-40B4-BE49-F238E27FC236}">
                <a16:creationId xmlns:a16="http://schemas.microsoft.com/office/drawing/2014/main" id="{D23FEB73-C124-468A-B49D-59372DFCF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2971800"/>
            <a:ext cx="914400" cy="914400"/>
          </a:xfrm>
          <a:prstGeom prst="rect">
            <a:avLst/>
          </a:prstGeom>
        </p:spPr>
      </p:pic>
      <p:pic>
        <p:nvPicPr>
          <p:cNvPr id="8" name="Grafika 7" descr="Znaczek">
            <a:extLst>
              <a:ext uri="{FF2B5EF4-FFF2-40B4-BE49-F238E27FC236}">
                <a16:creationId xmlns:a16="http://schemas.microsoft.com/office/drawing/2014/main" id="{202ED29E-8C11-45AD-B02F-9643A2259E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8947" y="4102398"/>
            <a:ext cx="914400" cy="914400"/>
          </a:xfrm>
          <a:prstGeom prst="rect">
            <a:avLst/>
          </a:prstGeom>
        </p:spPr>
      </p:pic>
      <p:pic>
        <p:nvPicPr>
          <p:cNvPr id="10" name="Grafika 9" descr="Znaczek 3">
            <a:extLst>
              <a:ext uri="{FF2B5EF4-FFF2-40B4-BE49-F238E27FC236}">
                <a16:creationId xmlns:a16="http://schemas.microsoft.com/office/drawing/2014/main" id="{59D9A7C3-57F8-459A-86C8-548BB07861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8947" y="5257610"/>
            <a:ext cx="914400" cy="914400"/>
          </a:xfrm>
          <a:prstGeom prst="rect">
            <a:avLst/>
          </a:prstGeom>
        </p:spPr>
      </p:pic>
      <p:pic>
        <p:nvPicPr>
          <p:cNvPr id="12" name="Grafika 11" descr="Znaczek 4">
            <a:extLst>
              <a:ext uri="{FF2B5EF4-FFF2-40B4-BE49-F238E27FC236}">
                <a16:creationId xmlns:a16="http://schemas.microsoft.com/office/drawing/2014/main" id="{AD6A0C96-2C0D-4392-8E76-B4DA2D9D17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82714" y="3042799"/>
            <a:ext cx="914400" cy="914400"/>
          </a:xfrm>
          <a:prstGeom prst="rect">
            <a:avLst/>
          </a:prstGeom>
        </p:spPr>
      </p:pic>
      <p:pic>
        <p:nvPicPr>
          <p:cNvPr id="14" name="Grafika 13" descr="Znaczek 5">
            <a:extLst>
              <a:ext uri="{FF2B5EF4-FFF2-40B4-BE49-F238E27FC236}">
                <a16:creationId xmlns:a16="http://schemas.microsoft.com/office/drawing/2014/main" id="{6B51007F-FAD3-4D56-A119-34CA5D745B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47088" y="4099365"/>
            <a:ext cx="914400" cy="914400"/>
          </a:xfrm>
          <a:prstGeom prst="rect">
            <a:avLst/>
          </a:prstGeom>
        </p:spPr>
      </p:pic>
      <p:pic>
        <p:nvPicPr>
          <p:cNvPr id="16" name="Grafika 15" descr="Znaczek 6">
            <a:extLst>
              <a:ext uri="{FF2B5EF4-FFF2-40B4-BE49-F238E27FC236}">
                <a16:creationId xmlns:a16="http://schemas.microsoft.com/office/drawing/2014/main" id="{7F676CAA-D651-45F5-9679-1873821630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382714" y="5257610"/>
            <a:ext cx="914400" cy="914400"/>
          </a:xfrm>
          <a:prstGeom prst="rect">
            <a:avLst/>
          </a:prstGeom>
        </p:spPr>
      </p:pic>
      <p:pic>
        <p:nvPicPr>
          <p:cNvPr id="17" name="Symbol zastępczy zawartości 3">
            <a:extLst>
              <a:ext uri="{FF2B5EF4-FFF2-40B4-BE49-F238E27FC236}">
                <a16:creationId xmlns:a16="http://schemas.microsoft.com/office/drawing/2014/main" id="{6CA255D5-51D8-4A02-85B5-77C6EE96934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5" y="193076"/>
            <a:ext cx="2020745" cy="42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519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93DDDF2-50EF-4783-82FA-6345E926D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613"/>
            <a:ext cx="12192000" cy="5112774"/>
          </a:xfrm>
          <a:prstGeom prst="rect">
            <a:avLst/>
          </a:prstGeom>
        </p:spPr>
      </p:pic>
      <p:pic>
        <p:nvPicPr>
          <p:cNvPr id="5" name="Symbol zastępczy zawartości 3">
            <a:extLst>
              <a:ext uri="{FF2B5EF4-FFF2-40B4-BE49-F238E27FC236}">
                <a16:creationId xmlns:a16="http://schemas.microsoft.com/office/drawing/2014/main" id="{D76A2656-9ABC-4B2D-AC4C-DB99C92B24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5" y="193076"/>
            <a:ext cx="2020745" cy="428643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31146FB8-4617-4A17-B567-574EEC6DE21D}"/>
              </a:ext>
            </a:extLst>
          </p:cNvPr>
          <p:cNvSpPr/>
          <p:nvPr/>
        </p:nvSpPr>
        <p:spPr>
          <a:xfrm>
            <a:off x="7943275" y="2225964"/>
            <a:ext cx="166253" cy="1939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096898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8F137668-B7EE-4EC2-9752-73F69D520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613"/>
            <a:ext cx="12192000" cy="5112774"/>
          </a:xfrm>
          <a:prstGeom prst="rect">
            <a:avLst/>
          </a:prstGeom>
        </p:spPr>
      </p:pic>
      <p:pic>
        <p:nvPicPr>
          <p:cNvPr id="5" name="Symbol zastępczy zawartości 3">
            <a:extLst>
              <a:ext uri="{FF2B5EF4-FFF2-40B4-BE49-F238E27FC236}">
                <a16:creationId xmlns:a16="http://schemas.microsoft.com/office/drawing/2014/main" id="{B3AE4857-CDFA-4304-A4D5-E2E1EE3DFB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5" y="193076"/>
            <a:ext cx="2020745" cy="428643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DB0381BB-0A0D-4818-B46F-4B67A2873858}"/>
              </a:ext>
            </a:extLst>
          </p:cNvPr>
          <p:cNvSpPr/>
          <p:nvPr/>
        </p:nvSpPr>
        <p:spPr>
          <a:xfrm>
            <a:off x="3454401" y="3906982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6CCDB02C-5E35-4061-B3EF-574ADDF02AC5}"/>
              </a:ext>
            </a:extLst>
          </p:cNvPr>
          <p:cNvSpPr/>
          <p:nvPr/>
        </p:nvSpPr>
        <p:spPr>
          <a:xfrm>
            <a:off x="3454400" y="4250239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E78F153D-7A0C-4F80-A0A2-11E9F6A4B16A}"/>
              </a:ext>
            </a:extLst>
          </p:cNvPr>
          <p:cNvSpPr/>
          <p:nvPr/>
        </p:nvSpPr>
        <p:spPr>
          <a:xfrm>
            <a:off x="3454399" y="4589829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340DB316-26B1-436F-B7C8-52828C9892D0}"/>
              </a:ext>
            </a:extLst>
          </p:cNvPr>
          <p:cNvSpPr/>
          <p:nvPr/>
        </p:nvSpPr>
        <p:spPr>
          <a:xfrm>
            <a:off x="3454398" y="4929419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3388489E-64DB-44C0-B721-A0F8A8A64C44}"/>
              </a:ext>
            </a:extLst>
          </p:cNvPr>
          <p:cNvSpPr/>
          <p:nvPr/>
        </p:nvSpPr>
        <p:spPr>
          <a:xfrm>
            <a:off x="3454397" y="5269009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0627F202-6293-447C-9BEF-C18308730CB7}"/>
              </a:ext>
            </a:extLst>
          </p:cNvPr>
          <p:cNvSpPr/>
          <p:nvPr/>
        </p:nvSpPr>
        <p:spPr>
          <a:xfrm>
            <a:off x="3454396" y="5627198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43D2415-640D-4842-9000-3A4C47B42977}"/>
              </a:ext>
            </a:extLst>
          </p:cNvPr>
          <p:cNvSpPr/>
          <p:nvPr/>
        </p:nvSpPr>
        <p:spPr>
          <a:xfrm>
            <a:off x="4595092" y="2895600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58A526F-3014-4B5C-ABC4-BF6040685EEF}"/>
              </a:ext>
            </a:extLst>
          </p:cNvPr>
          <p:cNvSpPr/>
          <p:nvPr/>
        </p:nvSpPr>
        <p:spPr>
          <a:xfrm>
            <a:off x="4595091" y="3238857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BD581467-1484-4FE6-BB73-AFAE806771F5}"/>
              </a:ext>
            </a:extLst>
          </p:cNvPr>
          <p:cNvSpPr/>
          <p:nvPr/>
        </p:nvSpPr>
        <p:spPr>
          <a:xfrm>
            <a:off x="4595090" y="3582114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2E892DC0-F168-4B63-A443-BD1C16E9038B}"/>
              </a:ext>
            </a:extLst>
          </p:cNvPr>
          <p:cNvSpPr/>
          <p:nvPr/>
        </p:nvSpPr>
        <p:spPr>
          <a:xfrm>
            <a:off x="4595090" y="3925371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9A940A68-0401-41F7-9CE1-810F77F9FAA0}"/>
              </a:ext>
            </a:extLst>
          </p:cNvPr>
          <p:cNvSpPr/>
          <p:nvPr/>
        </p:nvSpPr>
        <p:spPr>
          <a:xfrm>
            <a:off x="752764" y="1870364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DF493504-3258-45CD-92AC-EC17B4AEB1C2}"/>
              </a:ext>
            </a:extLst>
          </p:cNvPr>
          <p:cNvSpPr/>
          <p:nvPr/>
        </p:nvSpPr>
        <p:spPr>
          <a:xfrm>
            <a:off x="752764" y="2213621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ACE16676-C0E5-40C0-AC5D-7E019A85D111}"/>
              </a:ext>
            </a:extLst>
          </p:cNvPr>
          <p:cNvSpPr/>
          <p:nvPr/>
        </p:nvSpPr>
        <p:spPr>
          <a:xfrm>
            <a:off x="752763" y="2526308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31756B83-5875-48EA-9190-0BC08658BD39}"/>
              </a:ext>
            </a:extLst>
          </p:cNvPr>
          <p:cNvSpPr/>
          <p:nvPr/>
        </p:nvSpPr>
        <p:spPr>
          <a:xfrm>
            <a:off x="734286" y="2895600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A45EB607-D2B8-4D63-AA8F-43477E64B783}"/>
              </a:ext>
            </a:extLst>
          </p:cNvPr>
          <p:cNvSpPr/>
          <p:nvPr/>
        </p:nvSpPr>
        <p:spPr>
          <a:xfrm>
            <a:off x="752763" y="3238856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394971FC-5E95-4C09-87B4-10E0E1759184}"/>
              </a:ext>
            </a:extLst>
          </p:cNvPr>
          <p:cNvSpPr/>
          <p:nvPr/>
        </p:nvSpPr>
        <p:spPr>
          <a:xfrm>
            <a:off x="752758" y="3577579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id="{5E1AFCF3-3199-4758-9781-2EF57DB320F3}"/>
              </a:ext>
            </a:extLst>
          </p:cNvPr>
          <p:cNvSpPr/>
          <p:nvPr/>
        </p:nvSpPr>
        <p:spPr>
          <a:xfrm>
            <a:off x="752758" y="3902085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3" name="Prostokąt 32">
            <a:extLst>
              <a:ext uri="{FF2B5EF4-FFF2-40B4-BE49-F238E27FC236}">
                <a16:creationId xmlns:a16="http://schemas.microsoft.com/office/drawing/2014/main" id="{759059AB-67EE-4B27-9F45-8F862C3F4442}"/>
              </a:ext>
            </a:extLst>
          </p:cNvPr>
          <p:cNvSpPr/>
          <p:nvPr/>
        </p:nvSpPr>
        <p:spPr>
          <a:xfrm>
            <a:off x="752758" y="4259558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5" name="Prostokąt 34">
            <a:extLst>
              <a:ext uri="{FF2B5EF4-FFF2-40B4-BE49-F238E27FC236}">
                <a16:creationId xmlns:a16="http://schemas.microsoft.com/office/drawing/2014/main" id="{E063224E-09A6-4050-BD0D-B87D3A721D33}"/>
              </a:ext>
            </a:extLst>
          </p:cNvPr>
          <p:cNvSpPr/>
          <p:nvPr/>
        </p:nvSpPr>
        <p:spPr>
          <a:xfrm>
            <a:off x="3052619" y="1196110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7" name="Prostokąt 36">
            <a:extLst>
              <a:ext uri="{FF2B5EF4-FFF2-40B4-BE49-F238E27FC236}">
                <a16:creationId xmlns:a16="http://schemas.microsoft.com/office/drawing/2014/main" id="{3D30C3E1-8260-4D8F-801E-5D50A18864CE}"/>
              </a:ext>
            </a:extLst>
          </p:cNvPr>
          <p:cNvSpPr/>
          <p:nvPr/>
        </p:nvSpPr>
        <p:spPr>
          <a:xfrm>
            <a:off x="3052619" y="1539367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1" name="Prostokąt 40">
            <a:extLst>
              <a:ext uri="{FF2B5EF4-FFF2-40B4-BE49-F238E27FC236}">
                <a16:creationId xmlns:a16="http://schemas.microsoft.com/office/drawing/2014/main" id="{91D1E6DB-A426-405A-B5BD-1B928C7DEDA8}"/>
              </a:ext>
            </a:extLst>
          </p:cNvPr>
          <p:cNvSpPr/>
          <p:nvPr/>
        </p:nvSpPr>
        <p:spPr>
          <a:xfrm>
            <a:off x="3034141" y="2213621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3" name="Prostokąt 42">
            <a:extLst>
              <a:ext uri="{FF2B5EF4-FFF2-40B4-BE49-F238E27FC236}">
                <a16:creationId xmlns:a16="http://schemas.microsoft.com/office/drawing/2014/main" id="{F74FCC38-0650-4D58-8DC7-810D949C9353}"/>
              </a:ext>
            </a:extLst>
          </p:cNvPr>
          <p:cNvSpPr/>
          <p:nvPr/>
        </p:nvSpPr>
        <p:spPr>
          <a:xfrm>
            <a:off x="3034140" y="2544618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5" name="Prostokąt 44">
            <a:extLst>
              <a:ext uri="{FF2B5EF4-FFF2-40B4-BE49-F238E27FC236}">
                <a16:creationId xmlns:a16="http://schemas.microsoft.com/office/drawing/2014/main" id="{87E2B1D8-C2A5-44D7-BF21-B80088842102}"/>
              </a:ext>
            </a:extLst>
          </p:cNvPr>
          <p:cNvSpPr/>
          <p:nvPr/>
        </p:nvSpPr>
        <p:spPr>
          <a:xfrm>
            <a:off x="3052619" y="2868115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7" name="Prostokąt 46">
            <a:extLst>
              <a:ext uri="{FF2B5EF4-FFF2-40B4-BE49-F238E27FC236}">
                <a16:creationId xmlns:a16="http://schemas.microsoft.com/office/drawing/2014/main" id="{113FD1B5-4D68-48A1-B503-FD467FC15C11}"/>
              </a:ext>
            </a:extLst>
          </p:cNvPr>
          <p:cNvSpPr/>
          <p:nvPr/>
        </p:nvSpPr>
        <p:spPr>
          <a:xfrm>
            <a:off x="3052619" y="3238856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9" name="Prostokąt 48">
            <a:extLst>
              <a:ext uri="{FF2B5EF4-FFF2-40B4-BE49-F238E27FC236}">
                <a16:creationId xmlns:a16="http://schemas.microsoft.com/office/drawing/2014/main" id="{60493718-ECA5-44C9-BF68-E8FF9414F45E}"/>
              </a:ext>
            </a:extLst>
          </p:cNvPr>
          <p:cNvSpPr/>
          <p:nvPr/>
        </p:nvSpPr>
        <p:spPr>
          <a:xfrm>
            <a:off x="3034139" y="3554629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1" name="Prostokąt 50">
            <a:extLst>
              <a:ext uri="{FF2B5EF4-FFF2-40B4-BE49-F238E27FC236}">
                <a16:creationId xmlns:a16="http://schemas.microsoft.com/office/drawing/2014/main" id="{9F36EA27-65D0-49B5-BB4A-0C68F6E23ACC}"/>
              </a:ext>
            </a:extLst>
          </p:cNvPr>
          <p:cNvSpPr/>
          <p:nvPr/>
        </p:nvSpPr>
        <p:spPr>
          <a:xfrm>
            <a:off x="3052619" y="3898767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3" name="Prostokąt 52">
            <a:extLst>
              <a:ext uri="{FF2B5EF4-FFF2-40B4-BE49-F238E27FC236}">
                <a16:creationId xmlns:a16="http://schemas.microsoft.com/office/drawing/2014/main" id="{BCA948E2-B940-4941-9D96-0587699276B7}"/>
              </a:ext>
            </a:extLst>
          </p:cNvPr>
          <p:cNvSpPr/>
          <p:nvPr/>
        </p:nvSpPr>
        <p:spPr>
          <a:xfrm>
            <a:off x="2646219" y="4929419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5" name="Prostokąt 54">
            <a:extLst>
              <a:ext uri="{FF2B5EF4-FFF2-40B4-BE49-F238E27FC236}">
                <a16:creationId xmlns:a16="http://schemas.microsoft.com/office/drawing/2014/main" id="{163DEDD4-A67C-458D-9A35-05976B77D050}"/>
              </a:ext>
            </a:extLst>
          </p:cNvPr>
          <p:cNvSpPr/>
          <p:nvPr/>
        </p:nvSpPr>
        <p:spPr>
          <a:xfrm>
            <a:off x="3094170" y="4949180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7" name="Prostokąt 56">
            <a:extLst>
              <a:ext uri="{FF2B5EF4-FFF2-40B4-BE49-F238E27FC236}">
                <a16:creationId xmlns:a16="http://schemas.microsoft.com/office/drawing/2014/main" id="{74F54C5A-4730-462D-839F-AF5ACD512B5D}"/>
              </a:ext>
            </a:extLst>
          </p:cNvPr>
          <p:cNvSpPr/>
          <p:nvPr/>
        </p:nvSpPr>
        <p:spPr>
          <a:xfrm>
            <a:off x="3814626" y="4949180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9" name="Prostokąt 58">
            <a:extLst>
              <a:ext uri="{FF2B5EF4-FFF2-40B4-BE49-F238E27FC236}">
                <a16:creationId xmlns:a16="http://schemas.microsoft.com/office/drawing/2014/main" id="{1839125C-4498-453B-9B01-63631A7E8B71}"/>
              </a:ext>
            </a:extLst>
          </p:cNvPr>
          <p:cNvSpPr/>
          <p:nvPr/>
        </p:nvSpPr>
        <p:spPr>
          <a:xfrm>
            <a:off x="4174854" y="4949179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1" name="Prostokąt 60">
            <a:extLst>
              <a:ext uri="{FF2B5EF4-FFF2-40B4-BE49-F238E27FC236}">
                <a16:creationId xmlns:a16="http://schemas.microsoft.com/office/drawing/2014/main" id="{A1563364-F5A8-4573-83A6-3D38D484829D}"/>
              </a:ext>
            </a:extLst>
          </p:cNvPr>
          <p:cNvSpPr/>
          <p:nvPr/>
        </p:nvSpPr>
        <p:spPr>
          <a:xfrm>
            <a:off x="2690094" y="3906982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3" name="Prostokąt 62">
            <a:extLst>
              <a:ext uri="{FF2B5EF4-FFF2-40B4-BE49-F238E27FC236}">
                <a16:creationId xmlns:a16="http://schemas.microsoft.com/office/drawing/2014/main" id="{CBFDCAAA-D23F-4A4F-AF65-9D8A01F90E02}"/>
              </a:ext>
            </a:extLst>
          </p:cNvPr>
          <p:cNvSpPr/>
          <p:nvPr/>
        </p:nvSpPr>
        <p:spPr>
          <a:xfrm>
            <a:off x="3856183" y="3925371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5" name="Prostokąt 64">
            <a:extLst>
              <a:ext uri="{FF2B5EF4-FFF2-40B4-BE49-F238E27FC236}">
                <a16:creationId xmlns:a16="http://schemas.microsoft.com/office/drawing/2014/main" id="{A7B36C67-2B29-4B6F-B557-A51B3580A4AA}"/>
              </a:ext>
            </a:extLst>
          </p:cNvPr>
          <p:cNvSpPr/>
          <p:nvPr/>
        </p:nvSpPr>
        <p:spPr>
          <a:xfrm>
            <a:off x="4193308" y="3906982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7" name="Prostokąt 66">
            <a:extLst>
              <a:ext uri="{FF2B5EF4-FFF2-40B4-BE49-F238E27FC236}">
                <a16:creationId xmlns:a16="http://schemas.microsoft.com/office/drawing/2014/main" id="{0371B4D8-6CA7-425D-B147-5E4E63EEB26D}"/>
              </a:ext>
            </a:extLst>
          </p:cNvPr>
          <p:cNvSpPr/>
          <p:nvPr/>
        </p:nvSpPr>
        <p:spPr>
          <a:xfrm>
            <a:off x="4932215" y="3906982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785CB25A-5A8B-4439-9DE7-DC93B31F2231}"/>
              </a:ext>
            </a:extLst>
          </p:cNvPr>
          <p:cNvSpPr/>
          <p:nvPr/>
        </p:nvSpPr>
        <p:spPr>
          <a:xfrm>
            <a:off x="5334000" y="3925370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1" name="Prostokąt 70">
            <a:extLst>
              <a:ext uri="{FF2B5EF4-FFF2-40B4-BE49-F238E27FC236}">
                <a16:creationId xmlns:a16="http://schemas.microsoft.com/office/drawing/2014/main" id="{2474FCD4-729B-498E-B322-69A317BC4EF6}"/>
              </a:ext>
            </a:extLst>
          </p:cNvPr>
          <p:cNvSpPr/>
          <p:nvPr/>
        </p:nvSpPr>
        <p:spPr>
          <a:xfrm>
            <a:off x="364838" y="3238856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3" name="Prostokąt 72">
            <a:extLst>
              <a:ext uri="{FF2B5EF4-FFF2-40B4-BE49-F238E27FC236}">
                <a16:creationId xmlns:a16="http://schemas.microsoft.com/office/drawing/2014/main" id="{7371CA5F-2353-4928-9A2C-A6474C6914A2}"/>
              </a:ext>
            </a:extLst>
          </p:cNvPr>
          <p:cNvSpPr/>
          <p:nvPr/>
        </p:nvSpPr>
        <p:spPr>
          <a:xfrm>
            <a:off x="1152236" y="3238855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5" name="Prostokąt 74">
            <a:extLst>
              <a:ext uri="{FF2B5EF4-FFF2-40B4-BE49-F238E27FC236}">
                <a16:creationId xmlns:a16="http://schemas.microsoft.com/office/drawing/2014/main" id="{6E9F48B1-F864-480F-8F0F-4E3E1DBCF382}"/>
              </a:ext>
            </a:extLst>
          </p:cNvPr>
          <p:cNvSpPr/>
          <p:nvPr/>
        </p:nvSpPr>
        <p:spPr>
          <a:xfrm>
            <a:off x="1528622" y="3238855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7" name="Prostokąt 76">
            <a:extLst>
              <a:ext uri="{FF2B5EF4-FFF2-40B4-BE49-F238E27FC236}">
                <a16:creationId xmlns:a16="http://schemas.microsoft.com/office/drawing/2014/main" id="{6C71E113-E935-4EA6-9776-9AE5C3CD05B7}"/>
              </a:ext>
            </a:extLst>
          </p:cNvPr>
          <p:cNvSpPr/>
          <p:nvPr/>
        </p:nvSpPr>
        <p:spPr>
          <a:xfrm>
            <a:off x="1937324" y="3238854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9" name="Prostokąt 78">
            <a:extLst>
              <a:ext uri="{FF2B5EF4-FFF2-40B4-BE49-F238E27FC236}">
                <a16:creationId xmlns:a16="http://schemas.microsoft.com/office/drawing/2014/main" id="{0F6C15AA-A66D-4A1C-B491-782131A6CC41}"/>
              </a:ext>
            </a:extLst>
          </p:cNvPr>
          <p:cNvSpPr/>
          <p:nvPr/>
        </p:nvSpPr>
        <p:spPr>
          <a:xfrm>
            <a:off x="2265221" y="3238854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1" name="Prostokąt 80">
            <a:extLst>
              <a:ext uri="{FF2B5EF4-FFF2-40B4-BE49-F238E27FC236}">
                <a16:creationId xmlns:a16="http://schemas.microsoft.com/office/drawing/2014/main" id="{A0116A3D-D3C5-48D4-A337-98B354390EB1}"/>
              </a:ext>
            </a:extLst>
          </p:cNvPr>
          <p:cNvSpPr/>
          <p:nvPr/>
        </p:nvSpPr>
        <p:spPr>
          <a:xfrm>
            <a:off x="2664694" y="3238853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3" name="Prostokąt 82">
            <a:extLst>
              <a:ext uri="{FF2B5EF4-FFF2-40B4-BE49-F238E27FC236}">
                <a16:creationId xmlns:a16="http://schemas.microsoft.com/office/drawing/2014/main" id="{06702A4E-6ED2-4F03-8042-0D72E396F089}"/>
              </a:ext>
            </a:extLst>
          </p:cNvPr>
          <p:cNvSpPr/>
          <p:nvPr/>
        </p:nvSpPr>
        <p:spPr>
          <a:xfrm>
            <a:off x="7943275" y="2225964"/>
            <a:ext cx="166253" cy="1939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31351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8F137668-B7EE-4EC2-9752-73F69D520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613"/>
            <a:ext cx="12192000" cy="5112774"/>
          </a:xfrm>
          <a:prstGeom prst="rect">
            <a:avLst/>
          </a:prstGeom>
        </p:spPr>
      </p:pic>
      <p:pic>
        <p:nvPicPr>
          <p:cNvPr id="5" name="Symbol zastępczy zawartości 3">
            <a:extLst>
              <a:ext uri="{FF2B5EF4-FFF2-40B4-BE49-F238E27FC236}">
                <a16:creationId xmlns:a16="http://schemas.microsoft.com/office/drawing/2014/main" id="{B3AE4857-CDFA-4304-A4D5-E2E1EE3DFB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5" y="193076"/>
            <a:ext cx="2020745" cy="428643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DB0381BB-0A0D-4818-B46F-4B67A2873858}"/>
              </a:ext>
            </a:extLst>
          </p:cNvPr>
          <p:cNvSpPr/>
          <p:nvPr/>
        </p:nvSpPr>
        <p:spPr>
          <a:xfrm>
            <a:off x="3454401" y="3906982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6CCDB02C-5E35-4061-B3EF-574ADDF02AC5}"/>
              </a:ext>
            </a:extLst>
          </p:cNvPr>
          <p:cNvSpPr/>
          <p:nvPr/>
        </p:nvSpPr>
        <p:spPr>
          <a:xfrm>
            <a:off x="3454400" y="4250239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E78F153D-7A0C-4F80-A0A2-11E9F6A4B16A}"/>
              </a:ext>
            </a:extLst>
          </p:cNvPr>
          <p:cNvSpPr/>
          <p:nvPr/>
        </p:nvSpPr>
        <p:spPr>
          <a:xfrm>
            <a:off x="3454399" y="4589829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340DB316-26B1-436F-B7C8-52828C9892D0}"/>
              </a:ext>
            </a:extLst>
          </p:cNvPr>
          <p:cNvSpPr/>
          <p:nvPr/>
        </p:nvSpPr>
        <p:spPr>
          <a:xfrm>
            <a:off x="3454398" y="4929419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3388489E-64DB-44C0-B721-A0F8A8A64C44}"/>
              </a:ext>
            </a:extLst>
          </p:cNvPr>
          <p:cNvSpPr/>
          <p:nvPr/>
        </p:nvSpPr>
        <p:spPr>
          <a:xfrm>
            <a:off x="3454397" y="5269009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0627F202-6293-447C-9BEF-C18308730CB7}"/>
              </a:ext>
            </a:extLst>
          </p:cNvPr>
          <p:cNvSpPr/>
          <p:nvPr/>
        </p:nvSpPr>
        <p:spPr>
          <a:xfrm>
            <a:off x="3454396" y="5627198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43D2415-640D-4842-9000-3A4C47B42977}"/>
              </a:ext>
            </a:extLst>
          </p:cNvPr>
          <p:cNvSpPr/>
          <p:nvPr/>
        </p:nvSpPr>
        <p:spPr>
          <a:xfrm>
            <a:off x="4595092" y="2895600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58A526F-3014-4B5C-ABC4-BF6040685EEF}"/>
              </a:ext>
            </a:extLst>
          </p:cNvPr>
          <p:cNvSpPr/>
          <p:nvPr/>
        </p:nvSpPr>
        <p:spPr>
          <a:xfrm>
            <a:off x="4595091" y="3238857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BD581467-1484-4FE6-BB73-AFAE806771F5}"/>
              </a:ext>
            </a:extLst>
          </p:cNvPr>
          <p:cNvSpPr/>
          <p:nvPr/>
        </p:nvSpPr>
        <p:spPr>
          <a:xfrm>
            <a:off x="4595090" y="3582114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2E892DC0-F168-4B63-A443-BD1C16E9038B}"/>
              </a:ext>
            </a:extLst>
          </p:cNvPr>
          <p:cNvSpPr/>
          <p:nvPr/>
        </p:nvSpPr>
        <p:spPr>
          <a:xfrm>
            <a:off x="4595090" y="3925371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9A940A68-0401-41F7-9CE1-810F77F9FAA0}"/>
              </a:ext>
            </a:extLst>
          </p:cNvPr>
          <p:cNvSpPr/>
          <p:nvPr/>
        </p:nvSpPr>
        <p:spPr>
          <a:xfrm>
            <a:off x="752764" y="1870364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DF493504-3258-45CD-92AC-EC17B4AEB1C2}"/>
              </a:ext>
            </a:extLst>
          </p:cNvPr>
          <p:cNvSpPr/>
          <p:nvPr/>
        </p:nvSpPr>
        <p:spPr>
          <a:xfrm>
            <a:off x="752764" y="2213621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ACE16676-C0E5-40C0-AC5D-7E019A85D111}"/>
              </a:ext>
            </a:extLst>
          </p:cNvPr>
          <p:cNvSpPr/>
          <p:nvPr/>
        </p:nvSpPr>
        <p:spPr>
          <a:xfrm>
            <a:off x="752763" y="2526308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31756B83-5875-48EA-9190-0BC08658BD39}"/>
              </a:ext>
            </a:extLst>
          </p:cNvPr>
          <p:cNvSpPr/>
          <p:nvPr/>
        </p:nvSpPr>
        <p:spPr>
          <a:xfrm>
            <a:off x="734286" y="2895600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394971FC-5E95-4C09-87B4-10E0E1759184}"/>
              </a:ext>
            </a:extLst>
          </p:cNvPr>
          <p:cNvSpPr/>
          <p:nvPr/>
        </p:nvSpPr>
        <p:spPr>
          <a:xfrm>
            <a:off x="752758" y="3577579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id="{5E1AFCF3-3199-4758-9781-2EF57DB320F3}"/>
              </a:ext>
            </a:extLst>
          </p:cNvPr>
          <p:cNvSpPr/>
          <p:nvPr/>
        </p:nvSpPr>
        <p:spPr>
          <a:xfrm>
            <a:off x="752758" y="3902085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3" name="Prostokąt 32">
            <a:extLst>
              <a:ext uri="{FF2B5EF4-FFF2-40B4-BE49-F238E27FC236}">
                <a16:creationId xmlns:a16="http://schemas.microsoft.com/office/drawing/2014/main" id="{759059AB-67EE-4B27-9F45-8F862C3F4442}"/>
              </a:ext>
            </a:extLst>
          </p:cNvPr>
          <p:cNvSpPr/>
          <p:nvPr/>
        </p:nvSpPr>
        <p:spPr>
          <a:xfrm>
            <a:off x="752758" y="4259558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5" name="Prostokąt 34">
            <a:extLst>
              <a:ext uri="{FF2B5EF4-FFF2-40B4-BE49-F238E27FC236}">
                <a16:creationId xmlns:a16="http://schemas.microsoft.com/office/drawing/2014/main" id="{E063224E-09A6-4050-BD0D-B87D3A721D33}"/>
              </a:ext>
            </a:extLst>
          </p:cNvPr>
          <p:cNvSpPr/>
          <p:nvPr/>
        </p:nvSpPr>
        <p:spPr>
          <a:xfrm>
            <a:off x="3052619" y="1196110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7" name="Prostokąt 36">
            <a:extLst>
              <a:ext uri="{FF2B5EF4-FFF2-40B4-BE49-F238E27FC236}">
                <a16:creationId xmlns:a16="http://schemas.microsoft.com/office/drawing/2014/main" id="{3D30C3E1-8260-4D8F-801E-5D50A18864CE}"/>
              </a:ext>
            </a:extLst>
          </p:cNvPr>
          <p:cNvSpPr/>
          <p:nvPr/>
        </p:nvSpPr>
        <p:spPr>
          <a:xfrm>
            <a:off x="3052619" y="1539367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1" name="Prostokąt 40">
            <a:extLst>
              <a:ext uri="{FF2B5EF4-FFF2-40B4-BE49-F238E27FC236}">
                <a16:creationId xmlns:a16="http://schemas.microsoft.com/office/drawing/2014/main" id="{91D1E6DB-A426-405A-B5BD-1B928C7DEDA8}"/>
              </a:ext>
            </a:extLst>
          </p:cNvPr>
          <p:cNvSpPr/>
          <p:nvPr/>
        </p:nvSpPr>
        <p:spPr>
          <a:xfrm>
            <a:off x="3034141" y="2213621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3" name="Prostokąt 42">
            <a:extLst>
              <a:ext uri="{FF2B5EF4-FFF2-40B4-BE49-F238E27FC236}">
                <a16:creationId xmlns:a16="http://schemas.microsoft.com/office/drawing/2014/main" id="{F74FCC38-0650-4D58-8DC7-810D949C9353}"/>
              </a:ext>
            </a:extLst>
          </p:cNvPr>
          <p:cNvSpPr/>
          <p:nvPr/>
        </p:nvSpPr>
        <p:spPr>
          <a:xfrm>
            <a:off x="3034140" y="2544618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5" name="Prostokąt 44">
            <a:extLst>
              <a:ext uri="{FF2B5EF4-FFF2-40B4-BE49-F238E27FC236}">
                <a16:creationId xmlns:a16="http://schemas.microsoft.com/office/drawing/2014/main" id="{87E2B1D8-C2A5-44D7-BF21-B80088842102}"/>
              </a:ext>
            </a:extLst>
          </p:cNvPr>
          <p:cNvSpPr/>
          <p:nvPr/>
        </p:nvSpPr>
        <p:spPr>
          <a:xfrm>
            <a:off x="3052619" y="2868115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9" name="Prostokąt 48">
            <a:extLst>
              <a:ext uri="{FF2B5EF4-FFF2-40B4-BE49-F238E27FC236}">
                <a16:creationId xmlns:a16="http://schemas.microsoft.com/office/drawing/2014/main" id="{60493718-ECA5-44C9-BF68-E8FF9414F45E}"/>
              </a:ext>
            </a:extLst>
          </p:cNvPr>
          <p:cNvSpPr/>
          <p:nvPr/>
        </p:nvSpPr>
        <p:spPr>
          <a:xfrm>
            <a:off x="3034139" y="3554629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1" name="Prostokąt 50">
            <a:extLst>
              <a:ext uri="{FF2B5EF4-FFF2-40B4-BE49-F238E27FC236}">
                <a16:creationId xmlns:a16="http://schemas.microsoft.com/office/drawing/2014/main" id="{9F36EA27-65D0-49B5-BB4A-0C68F6E23ACC}"/>
              </a:ext>
            </a:extLst>
          </p:cNvPr>
          <p:cNvSpPr/>
          <p:nvPr/>
        </p:nvSpPr>
        <p:spPr>
          <a:xfrm>
            <a:off x="3052619" y="3898767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3" name="Prostokąt 52">
            <a:extLst>
              <a:ext uri="{FF2B5EF4-FFF2-40B4-BE49-F238E27FC236}">
                <a16:creationId xmlns:a16="http://schemas.microsoft.com/office/drawing/2014/main" id="{BCA948E2-B940-4941-9D96-0587699276B7}"/>
              </a:ext>
            </a:extLst>
          </p:cNvPr>
          <p:cNvSpPr/>
          <p:nvPr/>
        </p:nvSpPr>
        <p:spPr>
          <a:xfrm>
            <a:off x="2646219" y="4929419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5" name="Prostokąt 54">
            <a:extLst>
              <a:ext uri="{FF2B5EF4-FFF2-40B4-BE49-F238E27FC236}">
                <a16:creationId xmlns:a16="http://schemas.microsoft.com/office/drawing/2014/main" id="{163DEDD4-A67C-458D-9A35-05976B77D050}"/>
              </a:ext>
            </a:extLst>
          </p:cNvPr>
          <p:cNvSpPr/>
          <p:nvPr/>
        </p:nvSpPr>
        <p:spPr>
          <a:xfrm>
            <a:off x="3094170" y="4949180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7" name="Prostokąt 56">
            <a:extLst>
              <a:ext uri="{FF2B5EF4-FFF2-40B4-BE49-F238E27FC236}">
                <a16:creationId xmlns:a16="http://schemas.microsoft.com/office/drawing/2014/main" id="{74F54C5A-4730-462D-839F-AF5ACD512B5D}"/>
              </a:ext>
            </a:extLst>
          </p:cNvPr>
          <p:cNvSpPr/>
          <p:nvPr/>
        </p:nvSpPr>
        <p:spPr>
          <a:xfrm>
            <a:off x="3814626" y="4949180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9" name="Prostokąt 58">
            <a:extLst>
              <a:ext uri="{FF2B5EF4-FFF2-40B4-BE49-F238E27FC236}">
                <a16:creationId xmlns:a16="http://schemas.microsoft.com/office/drawing/2014/main" id="{1839125C-4498-453B-9B01-63631A7E8B71}"/>
              </a:ext>
            </a:extLst>
          </p:cNvPr>
          <p:cNvSpPr/>
          <p:nvPr/>
        </p:nvSpPr>
        <p:spPr>
          <a:xfrm>
            <a:off x="4174854" y="4949179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1" name="Prostokąt 60">
            <a:extLst>
              <a:ext uri="{FF2B5EF4-FFF2-40B4-BE49-F238E27FC236}">
                <a16:creationId xmlns:a16="http://schemas.microsoft.com/office/drawing/2014/main" id="{A1563364-F5A8-4573-83A6-3D38D484829D}"/>
              </a:ext>
            </a:extLst>
          </p:cNvPr>
          <p:cNvSpPr/>
          <p:nvPr/>
        </p:nvSpPr>
        <p:spPr>
          <a:xfrm>
            <a:off x="2690094" y="3906982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3" name="Prostokąt 62">
            <a:extLst>
              <a:ext uri="{FF2B5EF4-FFF2-40B4-BE49-F238E27FC236}">
                <a16:creationId xmlns:a16="http://schemas.microsoft.com/office/drawing/2014/main" id="{CBFDCAAA-D23F-4A4F-AF65-9D8A01F90E02}"/>
              </a:ext>
            </a:extLst>
          </p:cNvPr>
          <p:cNvSpPr/>
          <p:nvPr/>
        </p:nvSpPr>
        <p:spPr>
          <a:xfrm>
            <a:off x="3856183" y="3925371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5" name="Prostokąt 64">
            <a:extLst>
              <a:ext uri="{FF2B5EF4-FFF2-40B4-BE49-F238E27FC236}">
                <a16:creationId xmlns:a16="http://schemas.microsoft.com/office/drawing/2014/main" id="{A7B36C67-2B29-4B6F-B557-A51B3580A4AA}"/>
              </a:ext>
            </a:extLst>
          </p:cNvPr>
          <p:cNvSpPr/>
          <p:nvPr/>
        </p:nvSpPr>
        <p:spPr>
          <a:xfrm>
            <a:off x="4193308" y="3906982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7" name="Prostokąt 66">
            <a:extLst>
              <a:ext uri="{FF2B5EF4-FFF2-40B4-BE49-F238E27FC236}">
                <a16:creationId xmlns:a16="http://schemas.microsoft.com/office/drawing/2014/main" id="{0371B4D8-6CA7-425D-B147-5E4E63EEB26D}"/>
              </a:ext>
            </a:extLst>
          </p:cNvPr>
          <p:cNvSpPr/>
          <p:nvPr/>
        </p:nvSpPr>
        <p:spPr>
          <a:xfrm>
            <a:off x="4932215" y="3906982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785CB25A-5A8B-4439-9DE7-DC93B31F2231}"/>
              </a:ext>
            </a:extLst>
          </p:cNvPr>
          <p:cNvSpPr/>
          <p:nvPr/>
        </p:nvSpPr>
        <p:spPr>
          <a:xfrm>
            <a:off x="5334000" y="3925370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5D5B3B91-282F-460C-B532-BDFEAF6B9F07}"/>
              </a:ext>
            </a:extLst>
          </p:cNvPr>
          <p:cNvSpPr/>
          <p:nvPr/>
        </p:nvSpPr>
        <p:spPr>
          <a:xfrm>
            <a:off x="7943275" y="2225964"/>
            <a:ext cx="166253" cy="1939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92784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tekst, mapa&#10;&#10;Opis wygenerowany automatycznie">
            <a:extLst>
              <a:ext uri="{FF2B5EF4-FFF2-40B4-BE49-F238E27FC236}">
                <a16:creationId xmlns:a16="http://schemas.microsoft.com/office/drawing/2014/main" id="{60FA440F-718B-48A4-A866-C092B5A7A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433" y="679711"/>
            <a:ext cx="5619134" cy="5898346"/>
          </a:xfrm>
          <a:prstGeom prst="rect">
            <a:avLst/>
          </a:prstGeom>
        </p:spPr>
      </p:pic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266DD009-5D6F-4815-9C22-4A0209CF7D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5" y="193076"/>
            <a:ext cx="2020745" cy="42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327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8F137668-B7EE-4EC2-9752-73F69D520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613"/>
            <a:ext cx="12192000" cy="5112774"/>
          </a:xfrm>
          <a:prstGeom prst="rect">
            <a:avLst/>
          </a:prstGeom>
        </p:spPr>
      </p:pic>
      <p:pic>
        <p:nvPicPr>
          <p:cNvPr id="5" name="Symbol zastępczy zawartości 3">
            <a:extLst>
              <a:ext uri="{FF2B5EF4-FFF2-40B4-BE49-F238E27FC236}">
                <a16:creationId xmlns:a16="http://schemas.microsoft.com/office/drawing/2014/main" id="{B3AE4857-CDFA-4304-A4D5-E2E1EE3DFB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5" y="193076"/>
            <a:ext cx="2020745" cy="428643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6CCDB02C-5E35-4061-B3EF-574ADDF02AC5}"/>
              </a:ext>
            </a:extLst>
          </p:cNvPr>
          <p:cNvSpPr/>
          <p:nvPr/>
        </p:nvSpPr>
        <p:spPr>
          <a:xfrm>
            <a:off x="3454400" y="4250239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E78F153D-7A0C-4F80-A0A2-11E9F6A4B16A}"/>
              </a:ext>
            </a:extLst>
          </p:cNvPr>
          <p:cNvSpPr/>
          <p:nvPr/>
        </p:nvSpPr>
        <p:spPr>
          <a:xfrm>
            <a:off x="3454399" y="4589829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340DB316-26B1-436F-B7C8-52828C9892D0}"/>
              </a:ext>
            </a:extLst>
          </p:cNvPr>
          <p:cNvSpPr/>
          <p:nvPr/>
        </p:nvSpPr>
        <p:spPr>
          <a:xfrm>
            <a:off x="3454398" y="4929419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3388489E-64DB-44C0-B721-A0F8A8A64C44}"/>
              </a:ext>
            </a:extLst>
          </p:cNvPr>
          <p:cNvSpPr/>
          <p:nvPr/>
        </p:nvSpPr>
        <p:spPr>
          <a:xfrm>
            <a:off x="3454397" y="5269009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0627F202-6293-447C-9BEF-C18308730CB7}"/>
              </a:ext>
            </a:extLst>
          </p:cNvPr>
          <p:cNvSpPr/>
          <p:nvPr/>
        </p:nvSpPr>
        <p:spPr>
          <a:xfrm>
            <a:off x="3454396" y="5627198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43D2415-640D-4842-9000-3A4C47B42977}"/>
              </a:ext>
            </a:extLst>
          </p:cNvPr>
          <p:cNvSpPr/>
          <p:nvPr/>
        </p:nvSpPr>
        <p:spPr>
          <a:xfrm>
            <a:off x="4595092" y="2895600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58A526F-3014-4B5C-ABC4-BF6040685EEF}"/>
              </a:ext>
            </a:extLst>
          </p:cNvPr>
          <p:cNvSpPr/>
          <p:nvPr/>
        </p:nvSpPr>
        <p:spPr>
          <a:xfrm>
            <a:off x="4595091" y="3238857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BD581467-1484-4FE6-BB73-AFAE806771F5}"/>
              </a:ext>
            </a:extLst>
          </p:cNvPr>
          <p:cNvSpPr/>
          <p:nvPr/>
        </p:nvSpPr>
        <p:spPr>
          <a:xfrm>
            <a:off x="4595090" y="3582114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9A940A68-0401-41F7-9CE1-810F77F9FAA0}"/>
              </a:ext>
            </a:extLst>
          </p:cNvPr>
          <p:cNvSpPr/>
          <p:nvPr/>
        </p:nvSpPr>
        <p:spPr>
          <a:xfrm>
            <a:off x="752764" y="1870364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DF493504-3258-45CD-92AC-EC17B4AEB1C2}"/>
              </a:ext>
            </a:extLst>
          </p:cNvPr>
          <p:cNvSpPr/>
          <p:nvPr/>
        </p:nvSpPr>
        <p:spPr>
          <a:xfrm>
            <a:off x="752764" y="2213621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ACE16676-C0E5-40C0-AC5D-7E019A85D111}"/>
              </a:ext>
            </a:extLst>
          </p:cNvPr>
          <p:cNvSpPr/>
          <p:nvPr/>
        </p:nvSpPr>
        <p:spPr>
          <a:xfrm>
            <a:off x="752763" y="2526308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31756B83-5875-48EA-9190-0BC08658BD39}"/>
              </a:ext>
            </a:extLst>
          </p:cNvPr>
          <p:cNvSpPr/>
          <p:nvPr/>
        </p:nvSpPr>
        <p:spPr>
          <a:xfrm>
            <a:off x="734286" y="2895600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394971FC-5E95-4C09-87B4-10E0E1759184}"/>
              </a:ext>
            </a:extLst>
          </p:cNvPr>
          <p:cNvSpPr/>
          <p:nvPr/>
        </p:nvSpPr>
        <p:spPr>
          <a:xfrm>
            <a:off x="752758" y="3577579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id="{5E1AFCF3-3199-4758-9781-2EF57DB320F3}"/>
              </a:ext>
            </a:extLst>
          </p:cNvPr>
          <p:cNvSpPr/>
          <p:nvPr/>
        </p:nvSpPr>
        <p:spPr>
          <a:xfrm>
            <a:off x="752758" y="3902085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3" name="Prostokąt 32">
            <a:extLst>
              <a:ext uri="{FF2B5EF4-FFF2-40B4-BE49-F238E27FC236}">
                <a16:creationId xmlns:a16="http://schemas.microsoft.com/office/drawing/2014/main" id="{759059AB-67EE-4B27-9F45-8F862C3F4442}"/>
              </a:ext>
            </a:extLst>
          </p:cNvPr>
          <p:cNvSpPr/>
          <p:nvPr/>
        </p:nvSpPr>
        <p:spPr>
          <a:xfrm>
            <a:off x="752758" y="4259558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5" name="Prostokąt 34">
            <a:extLst>
              <a:ext uri="{FF2B5EF4-FFF2-40B4-BE49-F238E27FC236}">
                <a16:creationId xmlns:a16="http://schemas.microsoft.com/office/drawing/2014/main" id="{E063224E-09A6-4050-BD0D-B87D3A721D33}"/>
              </a:ext>
            </a:extLst>
          </p:cNvPr>
          <p:cNvSpPr/>
          <p:nvPr/>
        </p:nvSpPr>
        <p:spPr>
          <a:xfrm>
            <a:off x="3052619" y="1196110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7" name="Prostokąt 36">
            <a:extLst>
              <a:ext uri="{FF2B5EF4-FFF2-40B4-BE49-F238E27FC236}">
                <a16:creationId xmlns:a16="http://schemas.microsoft.com/office/drawing/2014/main" id="{3D30C3E1-8260-4D8F-801E-5D50A18864CE}"/>
              </a:ext>
            </a:extLst>
          </p:cNvPr>
          <p:cNvSpPr/>
          <p:nvPr/>
        </p:nvSpPr>
        <p:spPr>
          <a:xfrm>
            <a:off x="3052619" y="1539367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9" name="Prostokąt 38">
            <a:extLst>
              <a:ext uri="{FF2B5EF4-FFF2-40B4-BE49-F238E27FC236}">
                <a16:creationId xmlns:a16="http://schemas.microsoft.com/office/drawing/2014/main" id="{4C88EDDB-568E-42D1-9B2C-7156CF6AFA9B}"/>
              </a:ext>
            </a:extLst>
          </p:cNvPr>
          <p:cNvSpPr/>
          <p:nvPr/>
        </p:nvSpPr>
        <p:spPr>
          <a:xfrm>
            <a:off x="3034142" y="1870364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1" name="Prostokąt 40">
            <a:extLst>
              <a:ext uri="{FF2B5EF4-FFF2-40B4-BE49-F238E27FC236}">
                <a16:creationId xmlns:a16="http://schemas.microsoft.com/office/drawing/2014/main" id="{91D1E6DB-A426-405A-B5BD-1B928C7DEDA8}"/>
              </a:ext>
            </a:extLst>
          </p:cNvPr>
          <p:cNvSpPr/>
          <p:nvPr/>
        </p:nvSpPr>
        <p:spPr>
          <a:xfrm>
            <a:off x="3034141" y="2213621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3" name="Prostokąt 42">
            <a:extLst>
              <a:ext uri="{FF2B5EF4-FFF2-40B4-BE49-F238E27FC236}">
                <a16:creationId xmlns:a16="http://schemas.microsoft.com/office/drawing/2014/main" id="{F74FCC38-0650-4D58-8DC7-810D949C9353}"/>
              </a:ext>
            </a:extLst>
          </p:cNvPr>
          <p:cNvSpPr/>
          <p:nvPr/>
        </p:nvSpPr>
        <p:spPr>
          <a:xfrm>
            <a:off x="3034140" y="2544618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5" name="Prostokąt 44">
            <a:extLst>
              <a:ext uri="{FF2B5EF4-FFF2-40B4-BE49-F238E27FC236}">
                <a16:creationId xmlns:a16="http://schemas.microsoft.com/office/drawing/2014/main" id="{87E2B1D8-C2A5-44D7-BF21-B80088842102}"/>
              </a:ext>
            </a:extLst>
          </p:cNvPr>
          <p:cNvSpPr/>
          <p:nvPr/>
        </p:nvSpPr>
        <p:spPr>
          <a:xfrm>
            <a:off x="3052619" y="2868115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9" name="Prostokąt 48">
            <a:extLst>
              <a:ext uri="{FF2B5EF4-FFF2-40B4-BE49-F238E27FC236}">
                <a16:creationId xmlns:a16="http://schemas.microsoft.com/office/drawing/2014/main" id="{60493718-ECA5-44C9-BF68-E8FF9414F45E}"/>
              </a:ext>
            </a:extLst>
          </p:cNvPr>
          <p:cNvSpPr/>
          <p:nvPr/>
        </p:nvSpPr>
        <p:spPr>
          <a:xfrm>
            <a:off x="3034139" y="3554629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3" name="Prostokąt 52">
            <a:extLst>
              <a:ext uri="{FF2B5EF4-FFF2-40B4-BE49-F238E27FC236}">
                <a16:creationId xmlns:a16="http://schemas.microsoft.com/office/drawing/2014/main" id="{BCA948E2-B940-4941-9D96-0587699276B7}"/>
              </a:ext>
            </a:extLst>
          </p:cNvPr>
          <p:cNvSpPr/>
          <p:nvPr/>
        </p:nvSpPr>
        <p:spPr>
          <a:xfrm>
            <a:off x="2646219" y="4929419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5" name="Prostokąt 54">
            <a:extLst>
              <a:ext uri="{FF2B5EF4-FFF2-40B4-BE49-F238E27FC236}">
                <a16:creationId xmlns:a16="http://schemas.microsoft.com/office/drawing/2014/main" id="{163DEDD4-A67C-458D-9A35-05976B77D050}"/>
              </a:ext>
            </a:extLst>
          </p:cNvPr>
          <p:cNvSpPr/>
          <p:nvPr/>
        </p:nvSpPr>
        <p:spPr>
          <a:xfrm>
            <a:off x="3094170" y="4949180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7" name="Prostokąt 56">
            <a:extLst>
              <a:ext uri="{FF2B5EF4-FFF2-40B4-BE49-F238E27FC236}">
                <a16:creationId xmlns:a16="http://schemas.microsoft.com/office/drawing/2014/main" id="{74F54C5A-4730-462D-839F-AF5ACD512B5D}"/>
              </a:ext>
            </a:extLst>
          </p:cNvPr>
          <p:cNvSpPr/>
          <p:nvPr/>
        </p:nvSpPr>
        <p:spPr>
          <a:xfrm>
            <a:off x="3814626" y="4949180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9" name="Prostokąt 58">
            <a:extLst>
              <a:ext uri="{FF2B5EF4-FFF2-40B4-BE49-F238E27FC236}">
                <a16:creationId xmlns:a16="http://schemas.microsoft.com/office/drawing/2014/main" id="{1839125C-4498-453B-9B01-63631A7E8B71}"/>
              </a:ext>
            </a:extLst>
          </p:cNvPr>
          <p:cNvSpPr/>
          <p:nvPr/>
        </p:nvSpPr>
        <p:spPr>
          <a:xfrm>
            <a:off x="4174854" y="4949179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21BECDEB-D603-4A62-871F-56AB5B598E27}"/>
              </a:ext>
            </a:extLst>
          </p:cNvPr>
          <p:cNvSpPr/>
          <p:nvPr/>
        </p:nvSpPr>
        <p:spPr>
          <a:xfrm>
            <a:off x="7943275" y="2225964"/>
            <a:ext cx="166253" cy="1939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72839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8F137668-B7EE-4EC2-9752-73F69D520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613"/>
            <a:ext cx="12192000" cy="5112774"/>
          </a:xfrm>
          <a:prstGeom prst="rect">
            <a:avLst/>
          </a:prstGeom>
        </p:spPr>
      </p:pic>
      <p:pic>
        <p:nvPicPr>
          <p:cNvPr id="5" name="Symbol zastępczy zawartości 3">
            <a:extLst>
              <a:ext uri="{FF2B5EF4-FFF2-40B4-BE49-F238E27FC236}">
                <a16:creationId xmlns:a16="http://schemas.microsoft.com/office/drawing/2014/main" id="{B3AE4857-CDFA-4304-A4D5-E2E1EE3DFB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5" y="193076"/>
            <a:ext cx="2020745" cy="428643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6CCDB02C-5E35-4061-B3EF-574ADDF02AC5}"/>
              </a:ext>
            </a:extLst>
          </p:cNvPr>
          <p:cNvSpPr/>
          <p:nvPr/>
        </p:nvSpPr>
        <p:spPr>
          <a:xfrm>
            <a:off x="3454400" y="4250239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E78F153D-7A0C-4F80-A0A2-11E9F6A4B16A}"/>
              </a:ext>
            </a:extLst>
          </p:cNvPr>
          <p:cNvSpPr/>
          <p:nvPr/>
        </p:nvSpPr>
        <p:spPr>
          <a:xfrm>
            <a:off x="3454399" y="4589829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3388489E-64DB-44C0-B721-A0F8A8A64C44}"/>
              </a:ext>
            </a:extLst>
          </p:cNvPr>
          <p:cNvSpPr/>
          <p:nvPr/>
        </p:nvSpPr>
        <p:spPr>
          <a:xfrm>
            <a:off x="3454397" y="5269009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0627F202-6293-447C-9BEF-C18308730CB7}"/>
              </a:ext>
            </a:extLst>
          </p:cNvPr>
          <p:cNvSpPr/>
          <p:nvPr/>
        </p:nvSpPr>
        <p:spPr>
          <a:xfrm>
            <a:off x="3454396" y="5627198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43D2415-640D-4842-9000-3A4C47B42977}"/>
              </a:ext>
            </a:extLst>
          </p:cNvPr>
          <p:cNvSpPr/>
          <p:nvPr/>
        </p:nvSpPr>
        <p:spPr>
          <a:xfrm>
            <a:off x="4595092" y="2895600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58A526F-3014-4B5C-ABC4-BF6040685EEF}"/>
              </a:ext>
            </a:extLst>
          </p:cNvPr>
          <p:cNvSpPr/>
          <p:nvPr/>
        </p:nvSpPr>
        <p:spPr>
          <a:xfrm>
            <a:off x="4595091" y="3238857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BD581467-1484-4FE6-BB73-AFAE806771F5}"/>
              </a:ext>
            </a:extLst>
          </p:cNvPr>
          <p:cNvSpPr/>
          <p:nvPr/>
        </p:nvSpPr>
        <p:spPr>
          <a:xfrm>
            <a:off x="4595090" y="3582114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9A940A68-0401-41F7-9CE1-810F77F9FAA0}"/>
              </a:ext>
            </a:extLst>
          </p:cNvPr>
          <p:cNvSpPr/>
          <p:nvPr/>
        </p:nvSpPr>
        <p:spPr>
          <a:xfrm>
            <a:off x="752764" y="1870364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DF493504-3258-45CD-92AC-EC17B4AEB1C2}"/>
              </a:ext>
            </a:extLst>
          </p:cNvPr>
          <p:cNvSpPr/>
          <p:nvPr/>
        </p:nvSpPr>
        <p:spPr>
          <a:xfrm>
            <a:off x="752764" y="2213621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ACE16676-C0E5-40C0-AC5D-7E019A85D111}"/>
              </a:ext>
            </a:extLst>
          </p:cNvPr>
          <p:cNvSpPr/>
          <p:nvPr/>
        </p:nvSpPr>
        <p:spPr>
          <a:xfrm>
            <a:off x="752763" y="2526308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31756B83-5875-48EA-9190-0BC08658BD39}"/>
              </a:ext>
            </a:extLst>
          </p:cNvPr>
          <p:cNvSpPr/>
          <p:nvPr/>
        </p:nvSpPr>
        <p:spPr>
          <a:xfrm>
            <a:off x="734286" y="2895600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394971FC-5E95-4C09-87B4-10E0E1759184}"/>
              </a:ext>
            </a:extLst>
          </p:cNvPr>
          <p:cNvSpPr/>
          <p:nvPr/>
        </p:nvSpPr>
        <p:spPr>
          <a:xfrm>
            <a:off x="752758" y="3577579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id="{5E1AFCF3-3199-4758-9781-2EF57DB320F3}"/>
              </a:ext>
            </a:extLst>
          </p:cNvPr>
          <p:cNvSpPr/>
          <p:nvPr/>
        </p:nvSpPr>
        <p:spPr>
          <a:xfrm>
            <a:off x="752758" y="3902085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3" name="Prostokąt 32">
            <a:extLst>
              <a:ext uri="{FF2B5EF4-FFF2-40B4-BE49-F238E27FC236}">
                <a16:creationId xmlns:a16="http://schemas.microsoft.com/office/drawing/2014/main" id="{759059AB-67EE-4B27-9F45-8F862C3F4442}"/>
              </a:ext>
            </a:extLst>
          </p:cNvPr>
          <p:cNvSpPr/>
          <p:nvPr/>
        </p:nvSpPr>
        <p:spPr>
          <a:xfrm>
            <a:off x="752758" y="4259558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5" name="Prostokąt 34">
            <a:extLst>
              <a:ext uri="{FF2B5EF4-FFF2-40B4-BE49-F238E27FC236}">
                <a16:creationId xmlns:a16="http://schemas.microsoft.com/office/drawing/2014/main" id="{E063224E-09A6-4050-BD0D-B87D3A721D33}"/>
              </a:ext>
            </a:extLst>
          </p:cNvPr>
          <p:cNvSpPr/>
          <p:nvPr/>
        </p:nvSpPr>
        <p:spPr>
          <a:xfrm>
            <a:off x="3052619" y="1196110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7" name="Prostokąt 36">
            <a:extLst>
              <a:ext uri="{FF2B5EF4-FFF2-40B4-BE49-F238E27FC236}">
                <a16:creationId xmlns:a16="http://schemas.microsoft.com/office/drawing/2014/main" id="{3D30C3E1-8260-4D8F-801E-5D50A18864CE}"/>
              </a:ext>
            </a:extLst>
          </p:cNvPr>
          <p:cNvSpPr/>
          <p:nvPr/>
        </p:nvSpPr>
        <p:spPr>
          <a:xfrm>
            <a:off x="3052619" y="1539367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1" name="Prostokąt 40">
            <a:extLst>
              <a:ext uri="{FF2B5EF4-FFF2-40B4-BE49-F238E27FC236}">
                <a16:creationId xmlns:a16="http://schemas.microsoft.com/office/drawing/2014/main" id="{91D1E6DB-A426-405A-B5BD-1B928C7DEDA8}"/>
              </a:ext>
            </a:extLst>
          </p:cNvPr>
          <p:cNvSpPr/>
          <p:nvPr/>
        </p:nvSpPr>
        <p:spPr>
          <a:xfrm>
            <a:off x="3034141" y="2213621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3" name="Prostokąt 42">
            <a:extLst>
              <a:ext uri="{FF2B5EF4-FFF2-40B4-BE49-F238E27FC236}">
                <a16:creationId xmlns:a16="http://schemas.microsoft.com/office/drawing/2014/main" id="{F74FCC38-0650-4D58-8DC7-810D949C9353}"/>
              </a:ext>
            </a:extLst>
          </p:cNvPr>
          <p:cNvSpPr/>
          <p:nvPr/>
        </p:nvSpPr>
        <p:spPr>
          <a:xfrm>
            <a:off x="3034140" y="2544618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5" name="Prostokąt 44">
            <a:extLst>
              <a:ext uri="{FF2B5EF4-FFF2-40B4-BE49-F238E27FC236}">
                <a16:creationId xmlns:a16="http://schemas.microsoft.com/office/drawing/2014/main" id="{87E2B1D8-C2A5-44D7-BF21-B80088842102}"/>
              </a:ext>
            </a:extLst>
          </p:cNvPr>
          <p:cNvSpPr/>
          <p:nvPr/>
        </p:nvSpPr>
        <p:spPr>
          <a:xfrm>
            <a:off x="3052619" y="2868115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9" name="Prostokąt 48">
            <a:extLst>
              <a:ext uri="{FF2B5EF4-FFF2-40B4-BE49-F238E27FC236}">
                <a16:creationId xmlns:a16="http://schemas.microsoft.com/office/drawing/2014/main" id="{60493718-ECA5-44C9-BF68-E8FF9414F45E}"/>
              </a:ext>
            </a:extLst>
          </p:cNvPr>
          <p:cNvSpPr/>
          <p:nvPr/>
        </p:nvSpPr>
        <p:spPr>
          <a:xfrm>
            <a:off x="3034139" y="3554629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3F388D21-D641-4A8A-B84D-8555D233DEE9}"/>
              </a:ext>
            </a:extLst>
          </p:cNvPr>
          <p:cNvSpPr/>
          <p:nvPr/>
        </p:nvSpPr>
        <p:spPr>
          <a:xfrm>
            <a:off x="7943275" y="2225964"/>
            <a:ext cx="166253" cy="1939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404915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8F137668-B7EE-4EC2-9752-73F69D520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613"/>
            <a:ext cx="12192000" cy="5112774"/>
          </a:xfrm>
          <a:prstGeom prst="rect">
            <a:avLst/>
          </a:prstGeom>
        </p:spPr>
      </p:pic>
      <p:pic>
        <p:nvPicPr>
          <p:cNvPr id="5" name="Symbol zastępczy zawartości 3">
            <a:extLst>
              <a:ext uri="{FF2B5EF4-FFF2-40B4-BE49-F238E27FC236}">
                <a16:creationId xmlns:a16="http://schemas.microsoft.com/office/drawing/2014/main" id="{B3AE4857-CDFA-4304-A4D5-E2E1EE3DFB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5" y="193076"/>
            <a:ext cx="2020745" cy="428643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6CCDB02C-5E35-4061-B3EF-574ADDF02AC5}"/>
              </a:ext>
            </a:extLst>
          </p:cNvPr>
          <p:cNvSpPr/>
          <p:nvPr/>
        </p:nvSpPr>
        <p:spPr>
          <a:xfrm>
            <a:off x="3454400" y="4250239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E78F153D-7A0C-4F80-A0A2-11E9F6A4B16A}"/>
              </a:ext>
            </a:extLst>
          </p:cNvPr>
          <p:cNvSpPr/>
          <p:nvPr/>
        </p:nvSpPr>
        <p:spPr>
          <a:xfrm>
            <a:off x="3454399" y="4589829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3388489E-64DB-44C0-B721-A0F8A8A64C44}"/>
              </a:ext>
            </a:extLst>
          </p:cNvPr>
          <p:cNvSpPr/>
          <p:nvPr/>
        </p:nvSpPr>
        <p:spPr>
          <a:xfrm>
            <a:off x="3454397" y="5269009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0627F202-6293-447C-9BEF-C18308730CB7}"/>
              </a:ext>
            </a:extLst>
          </p:cNvPr>
          <p:cNvSpPr/>
          <p:nvPr/>
        </p:nvSpPr>
        <p:spPr>
          <a:xfrm>
            <a:off x="3454396" y="5627198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43D2415-640D-4842-9000-3A4C47B42977}"/>
              </a:ext>
            </a:extLst>
          </p:cNvPr>
          <p:cNvSpPr/>
          <p:nvPr/>
        </p:nvSpPr>
        <p:spPr>
          <a:xfrm>
            <a:off x="4595092" y="2895600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58A526F-3014-4B5C-ABC4-BF6040685EEF}"/>
              </a:ext>
            </a:extLst>
          </p:cNvPr>
          <p:cNvSpPr/>
          <p:nvPr/>
        </p:nvSpPr>
        <p:spPr>
          <a:xfrm>
            <a:off x="4595091" y="3238857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BD581467-1484-4FE6-BB73-AFAE806771F5}"/>
              </a:ext>
            </a:extLst>
          </p:cNvPr>
          <p:cNvSpPr/>
          <p:nvPr/>
        </p:nvSpPr>
        <p:spPr>
          <a:xfrm>
            <a:off x="4595090" y="3582114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9A940A68-0401-41F7-9CE1-810F77F9FAA0}"/>
              </a:ext>
            </a:extLst>
          </p:cNvPr>
          <p:cNvSpPr/>
          <p:nvPr/>
        </p:nvSpPr>
        <p:spPr>
          <a:xfrm>
            <a:off x="752764" y="1870364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DF493504-3258-45CD-92AC-EC17B4AEB1C2}"/>
              </a:ext>
            </a:extLst>
          </p:cNvPr>
          <p:cNvSpPr/>
          <p:nvPr/>
        </p:nvSpPr>
        <p:spPr>
          <a:xfrm>
            <a:off x="752764" y="2213621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ACE16676-C0E5-40C0-AC5D-7E019A85D111}"/>
              </a:ext>
            </a:extLst>
          </p:cNvPr>
          <p:cNvSpPr/>
          <p:nvPr/>
        </p:nvSpPr>
        <p:spPr>
          <a:xfrm>
            <a:off x="752763" y="2526308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31756B83-5875-48EA-9190-0BC08658BD39}"/>
              </a:ext>
            </a:extLst>
          </p:cNvPr>
          <p:cNvSpPr/>
          <p:nvPr/>
        </p:nvSpPr>
        <p:spPr>
          <a:xfrm>
            <a:off x="734286" y="2895600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394971FC-5E95-4C09-87B4-10E0E1759184}"/>
              </a:ext>
            </a:extLst>
          </p:cNvPr>
          <p:cNvSpPr/>
          <p:nvPr/>
        </p:nvSpPr>
        <p:spPr>
          <a:xfrm>
            <a:off x="752758" y="3577579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id="{5E1AFCF3-3199-4758-9781-2EF57DB320F3}"/>
              </a:ext>
            </a:extLst>
          </p:cNvPr>
          <p:cNvSpPr/>
          <p:nvPr/>
        </p:nvSpPr>
        <p:spPr>
          <a:xfrm>
            <a:off x="752758" y="3902085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3" name="Prostokąt 32">
            <a:extLst>
              <a:ext uri="{FF2B5EF4-FFF2-40B4-BE49-F238E27FC236}">
                <a16:creationId xmlns:a16="http://schemas.microsoft.com/office/drawing/2014/main" id="{759059AB-67EE-4B27-9F45-8F862C3F4442}"/>
              </a:ext>
            </a:extLst>
          </p:cNvPr>
          <p:cNvSpPr/>
          <p:nvPr/>
        </p:nvSpPr>
        <p:spPr>
          <a:xfrm>
            <a:off x="752758" y="4259558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2D24A9F3-45FA-408B-9338-F7E5F02557A2}"/>
              </a:ext>
            </a:extLst>
          </p:cNvPr>
          <p:cNvSpPr/>
          <p:nvPr/>
        </p:nvSpPr>
        <p:spPr>
          <a:xfrm>
            <a:off x="7943275" y="2225964"/>
            <a:ext cx="166253" cy="1939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811278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8F137668-B7EE-4EC2-9752-73F69D520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613"/>
            <a:ext cx="12192000" cy="5112774"/>
          </a:xfrm>
          <a:prstGeom prst="rect">
            <a:avLst/>
          </a:prstGeom>
        </p:spPr>
      </p:pic>
      <p:pic>
        <p:nvPicPr>
          <p:cNvPr id="5" name="Symbol zastępczy zawartości 3">
            <a:extLst>
              <a:ext uri="{FF2B5EF4-FFF2-40B4-BE49-F238E27FC236}">
                <a16:creationId xmlns:a16="http://schemas.microsoft.com/office/drawing/2014/main" id="{B3AE4857-CDFA-4304-A4D5-E2E1EE3DFB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5" y="193076"/>
            <a:ext cx="2020745" cy="428643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6CCDB02C-5E35-4061-B3EF-574ADDF02AC5}"/>
              </a:ext>
            </a:extLst>
          </p:cNvPr>
          <p:cNvSpPr/>
          <p:nvPr/>
        </p:nvSpPr>
        <p:spPr>
          <a:xfrm>
            <a:off x="3454400" y="4250239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E78F153D-7A0C-4F80-A0A2-11E9F6A4B16A}"/>
              </a:ext>
            </a:extLst>
          </p:cNvPr>
          <p:cNvSpPr/>
          <p:nvPr/>
        </p:nvSpPr>
        <p:spPr>
          <a:xfrm>
            <a:off x="3454399" y="4589829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3388489E-64DB-44C0-B721-A0F8A8A64C44}"/>
              </a:ext>
            </a:extLst>
          </p:cNvPr>
          <p:cNvSpPr/>
          <p:nvPr/>
        </p:nvSpPr>
        <p:spPr>
          <a:xfrm>
            <a:off x="3454397" y="5269009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0627F202-6293-447C-9BEF-C18308730CB7}"/>
              </a:ext>
            </a:extLst>
          </p:cNvPr>
          <p:cNvSpPr/>
          <p:nvPr/>
        </p:nvSpPr>
        <p:spPr>
          <a:xfrm>
            <a:off x="3454396" y="5627198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43D2415-640D-4842-9000-3A4C47B42977}"/>
              </a:ext>
            </a:extLst>
          </p:cNvPr>
          <p:cNvSpPr/>
          <p:nvPr/>
        </p:nvSpPr>
        <p:spPr>
          <a:xfrm>
            <a:off x="4595092" y="2895600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58A526F-3014-4B5C-ABC4-BF6040685EEF}"/>
              </a:ext>
            </a:extLst>
          </p:cNvPr>
          <p:cNvSpPr/>
          <p:nvPr/>
        </p:nvSpPr>
        <p:spPr>
          <a:xfrm>
            <a:off x="4595091" y="3238857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BD581467-1484-4FE6-BB73-AFAE806771F5}"/>
              </a:ext>
            </a:extLst>
          </p:cNvPr>
          <p:cNvSpPr/>
          <p:nvPr/>
        </p:nvSpPr>
        <p:spPr>
          <a:xfrm>
            <a:off x="4595090" y="3582114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A11E1544-4C21-498E-BDB3-69D5FCBD033B}"/>
              </a:ext>
            </a:extLst>
          </p:cNvPr>
          <p:cNvSpPr/>
          <p:nvPr/>
        </p:nvSpPr>
        <p:spPr>
          <a:xfrm>
            <a:off x="7943275" y="2225964"/>
            <a:ext cx="166253" cy="1939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796409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8F137668-B7EE-4EC2-9752-73F69D520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613"/>
            <a:ext cx="12192000" cy="5112774"/>
          </a:xfrm>
          <a:prstGeom prst="rect">
            <a:avLst/>
          </a:prstGeom>
        </p:spPr>
      </p:pic>
      <p:pic>
        <p:nvPicPr>
          <p:cNvPr id="5" name="Symbol zastępczy zawartości 3">
            <a:extLst>
              <a:ext uri="{FF2B5EF4-FFF2-40B4-BE49-F238E27FC236}">
                <a16:creationId xmlns:a16="http://schemas.microsoft.com/office/drawing/2014/main" id="{B3AE4857-CDFA-4304-A4D5-E2E1EE3DFB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5" y="193076"/>
            <a:ext cx="2020745" cy="428643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6CCDB02C-5E35-4061-B3EF-574ADDF02AC5}"/>
              </a:ext>
            </a:extLst>
          </p:cNvPr>
          <p:cNvSpPr/>
          <p:nvPr/>
        </p:nvSpPr>
        <p:spPr>
          <a:xfrm>
            <a:off x="3454400" y="4250239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E78F153D-7A0C-4F80-A0A2-11E9F6A4B16A}"/>
              </a:ext>
            </a:extLst>
          </p:cNvPr>
          <p:cNvSpPr/>
          <p:nvPr/>
        </p:nvSpPr>
        <p:spPr>
          <a:xfrm>
            <a:off x="3454399" y="4589829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3388489E-64DB-44C0-B721-A0F8A8A64C44}"/>
              </a:ext>
            </a:extLst>
          </p:cNvPr>
          <p:cNvSpPr/>
          <p:nvPr/>
        </p:nvSpPr>
        <p:spPr>
          <a:xfrm>
            <a:off x="3454397" y="5269009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0627F202-6293-447C-9BEF-C18308730CB7}"/>
              </a:ext>
            </a:extLst>
          </p:cNvPr>
          <p:cNvSpPr/>
          <p:nvPr/>
        </p:nvSpPr>
        <p:spPr>
          <a:xfrm>
            <a:off x="3454396" y="5627198"/>
            <a:ext cx="193963" cy="184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139BD574-38FB-4808-BACE-5EB0B79FFE85}"/>
              </a:ext>
            </a:extLst>
          </p:cNvPr>
          <p:cNvSpPr/>
          <p:nvPr/>
        </p:nvSpPr>
        <p:spPr>
          <a:xfrm>
            <a:off x="7943275" y="2225964"/>
            <a:ext cx="166253" cy="1939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55745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8F137668-B7EE-4EC2-9752-73F69D520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613"/>
            <a:ext cx="12192000" cy="5112774"/>
          </a:xfrm>
          <a:prstGeom prst="rect">
            <a:avLst/>
          </a:prstGeom>
        </p:spPr>
      </p:pic>
      <p:pic>
        <p:nvPicPr>
          <p:cNvPr id="5" name="Symbol zastępczy zawartości 3">
            <a:extLst>
              <a:ext uri="{FF2B5EF4-FFF2-40B4-BE49-F238E27FC236}">
                <a16:creationId xmlns:a16="http://schemas.microsoft.com/office/drawing/2014/main" id="{B3AE4857-CDFA-4304-A4D5-E2E1EE3DFB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5" y="193076"/>
            <a:ext cx="2020745" cy="428643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40882DF0-7B4C-47B3-AB85-075AE04BF96E}"/>
              </a:ext>
            </a:extLst>
          </p:cNvPr>
          <p:cNvSpPr/>
          <p:nvPr/>
        </p:nvSpPr>
        <p:spPr>
          <a:xfrm>
            <a:off x="7943275" y="2225964"/>
            <a:ext cx="166253" cy="1939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849039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8F137668-B7EE-4EC2-9752-73F69D520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613"/>
            <a:ext cx="12192000" cy="5112774"/>
          </a:xfrm>
          <a:prstGeom prst="rect">
            <a:avLst/>
          </a:prstGeom>
        </p:spPr>
      </p:pic>
      <p:pic>
        <p:nvPicPr>
          <p:cNvPr id="5" name="Symbol zastępczy zawartości 3">
            <a:extLst>
              <a:ext uri="{FF2B5EF4-FFF2-40B4-BE49-F238E27FC236}">
                <a16:creationId xmlns:a16="http://schemas.microsoft.com/office/drawing/2014/main" id="{B3AE4857-CDFA-4304-A4D5-E2E1EE3DFB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5" y="193076"/>
            <a:ext cx="2020745" cy="428643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40882DF0-7B4C-47B3-AB85-075AE04BF96E}"/>
              </a:ext>
            </a:extLst>
          </p:cNvPr>
          <p:cNvSpPr/>
          <p:nvPr/>
        </p:nvSpPr>
        <p:spPr>
          <a:xfrm>
            <a:off x="7943275" y="2225964"/>
            <a:ext cx="166253" cy="1939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aphicFrame>
        <p:nvGraphicFramePr>
          <p:cNvPr id="4" name="Tabela 5">
            <a:extLst>
              <a:ext uri="{FF2B5EF4-FFF2-40B4-BE49-F238E27FC236}">
                <a16:creationId xmlns:a16="http://schemas.microsoft.com/office/drawing/2014/main" id="{E11B1BB0-C37E-42C5-BE62-B5A385CACD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8753105"/>
              </p:ext>
            </p:extLst>
          </p:nvPr>
        </p:nvGraphicFramePr>
        <p:xfrm>
          <a:off x="4747491" y="6159884"/>
          <a:ext cx="5301672" cy="545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2709">
                  <a:extLst>
                    <a:ext uri="{9D8B030D-6E8A-4147-A177-3AD203B41FA5}">
                      <a16:colId xmlns:a16="http://schemas.microsoft.com/office/drawing/2014/main" val="489726615"/>
                    </a:ext>
                  </a:extLst>
                </a:gridCol>
                <a:gridCol w="662709">
                  <a:extLst>
                    <a:ext uri="{9D8B030D-6E8A-4147-A177-3AD203B41FA5}">
                      <a16:colId xmlns:a16="http://schemas.microsoft.com/office/drawing/2014/main" val="2208747342"/>
                    </a:ext>
                  </a:extLst>
                </a:gridCol>
                <a:gridCol w="662709">
                  <a:extLst>
                    <a:ext uri="{9D8B030D-6E8A-4147-A177-3AD203B41FA5}">
                      <a16:colId xmlns:a16="http://schemas.microsoft.com/office/drawing/2014/main" val="3082358472"/>
                    </a:ext>
                  </a:extLst>
                </a:gridCol>
                <a:gridCol w="662709">
                  <a:extLst>
                    <a:ext uri="{9D8B030D-6E8A-4147-A177-3AD203B41FA5}">
                      <a16:colId xmlns:a16="http://schemas.microsoft.com/office/drawing/2014/main" val="550424058"/>
                    </a:ext>
                  </a:extLst>
                </a:gridCol>
                <a:gridCol w="662709">
                  <a:extLst>
                    <a:ext uri="{9D8B030D-6E8A-4147-A177-3AD203B41FA5}">
                      <a16:colId xmlns:a16="http://schemas.microsoft.com/office/drawing/2014/main" val="2673283213"/>
                    </a:ext>
                  </a:extLst>
                </a:gridCol>
                <a:gridCol w="662709">
                  <a:extLst>
                    <a:ext uri="{9D8B030D-6E8A-4147-A177-3AD203B41FA5}">
                      <a16:colId xmlns:a16="http://schemas.microsoft.com/office/drawing/2014/main" val="849537225"/>
                    </a:ext>
                  </a:extLst>
                </a:gridCol>
                <a:gridCol w="662709">
                  <a:extLst>
                    <a:ext uri="{9D8B030D-6E8A-4147-A177-3AD203B41FA5}">
                      <a16:colId xmlns:a16="http://schemas.microsoft.com/office/drawing/2014/main" val="3187395166"/>
                    </a:ext>
                  </a:extLst>
                </a:gridCol>
                <a:gridCol w="662709">
                  <a:extLst>
                    <a:ext uri="{9D8B030D-6E8A-4147-A177-3AD203B41FA5}">
                      <a16:colId xmlns:a16="http://schemas.microsoft.com/office/drawing/2014/main" val="2982841751"/>
                    </a:ext>
                  </a:extLst>
                </a:gridCol>
              </a:tblGrid>
              <a:tr h="545716"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7EEE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04656"/>
                  </a:ext>
                </a:extLst>
              </a:tr>
            </a:tbl>
          </a:graphicData>
        </a:graphic>
      </p:graphicFrame>
      <p:sp>
        <p:nvSpPr>
          <p:cNvPr id="6" name="Prostokąt 5">
            <a:extLst>
              <a:ext uri="{FF2B5EF4-FFF2-40B4-BE49-F238E27FC236}">
                <a16:creationId xmlns:a16="http://schemas.microsoft.com/office/drawing/2014/main" id="{AEC1D609-14CA-4425-A2FF-56EBF9FC91D3}"/>
              </a:ext>
            </a:extLst>
          </p:cNvPr>
          <p:cNvSpPr/>
          <p:nvPr/>
        </p:nvSpPr>
        <p:spPr>
          <a:xfrm>
            <a:off x="4950691" y="3670957"/>
            <a:ext cx="175491" cy="22167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EC0C4982-6FAB-4E8A-B698-B2F7A55C3208}"/>
              </a:ext>
            </a:extLst>
          </p:cNvPr>
          <p:cNvSpPr/>
          <p:nvPr/>
        </p:nvSpPr>
        <p:spPr>
          <a:xfrm>
            <a:off x="4659745" y="2631866"/>
            <a:ext cx="175491" cy="22167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FDE70111-E8D9-4BC5-BF64-08853E1FEF4E}"/>
              </a:ext>
            </a:extLst>
          </p:cNvPr>
          <p:cNvSpPr/>
          <p:nvPr/>
        </p:nvSpPr>
        <p:spPr>
          <a:xfrm>
            <a:off x="2267527" y="2992084"/>
            <a:ext cx="175491" cy="22167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3A05950B-3955-457F-B9A9-7D677BCD16B9}"/>
              </a:ext>
            </a:extLst>
          </p:cNvPr>
          <p:cNvSpPr/>
          <p:nvPr/>
        </p:nvSpPr>
        <p:spPr>
          <a:xfrm>
            <a:off x="4197927" y="3670956"/>
            <a:ext cx="175491" cy="221673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BA913AC6-4D47-4B81-B8C3-AB319EE0A23D}"/>
              </a:ext>
            </a:extLst>
          </p:cNvPr>
          <p:cNvSpPr/>
          <p:nvPr/>
        </p:nvSpPr>
        <p:spPr>
          <a:xfrm>
            <a:off x="2267527" y="1599839"/>
            <a:ext cx="175491" cy="22167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AA52CE0B-4184-4EBC-B667-26C4AAD69216}"/>
              </a:ext>
            </a:extLst>
          </p:cNvPr>
          <p:cNvSpPr/>
          <p:nvPr/>
        </p:nvSpPr>
        <p:spPr>
          <a:xfrm>
            <a:off x="540326" y="3892629"/>
            <a:ext cx="175491" cy="22167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3BD178C3-46E4-4B81-80D2-6589C7327C79}"/>
              </a:ext>
            </a:extLst>
          </p:cNvPr>
          <p:cNvSpPr/>
          <p:nvPr/>
        </p:nvSpPr>
        <p:spPr>
          <a:xfrm>
            <a:off x="3052619" y="4673103"/>
            <a:ext cx="175491" cy="221673"/>
          </a:xfrm>
          <a:prstGeom prst="rect">
            <a:avLst/>
          </a:prstGeom>
          <a:solidFill>
            <a:srgbClr val="DE7EEE"/>
          </a:solidFill>
          <a:ln>
            <a:solidFill>
              <a:srgbClr val="DE7E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9C3DC0DC-5752-4263-9B23-A769EACB7373}"/>
              </a:ext>
            </a:extLst>
          </p:cNvPr>
          <p:cNvSpPr/>
          <p:nvPr/>
        </p:nvSpPr>
        <p:spPr>
          <a:xfrm>
            <a:off x="3292764" y="1461294"/>
            <a:ext cx="175491" cy="221673"/>
          </a:xfrm>
          <a:prstGeom prst="rect">
            <a:avLst/>
          </a:prstGeom>
          <a:solidFill>
            <a:srgbClr val="9999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40790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8F137668-B7EE-4EC2-9752-73F69D520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613"/>
            <a:ext cx="12192000" cy="5112774"/>
          </a:xfrm>
          <a:prstGeom prst="rect">
            <a:avLst/>
          </a:prstGeom>
        </p:spPr>
      </p:pic>
      <p:pic>
        <p:nvPicPr>
          <p:cNvPr id="5" name="Symbol zastępczy zawartości 3">
            <a:extLst>
              <a:ext uri="{FF2B5EF4-FFF2-40B4-BE49-F238E27FC236}">
                <a16:creationId xmlns:a16="http://schemas.microsoft.com/office/drawing/2014/main" id="{B3AE4857-CDFA-4304-A4D5-E2E1EE3DFB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5" y="193076"/>
            <a:ext cx="2020745" cy="428643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40882DF0-7B4C-47B3-AB85-075AE04BF96E}"/>
              </a:ext>
            </a:extLst>
          </p:cNvPr>
          <p:cNvSpPr/>
          <p:nvPr/>
        </p:nvSpPr>
        <p:spPr>
          <a:xfrm>
            <a:off x="7943275" y="2225964"/>
            <a:ext cx="166253" cy="1939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aphicFrame>
        <p:nvGraphicFramePr>
          <p:cNvPr id="4" name="Tabela 5">
            <a:extLst>
              <a:ext uri="{FF2B5EF4-FFF2-40B4-BE49-F238E27FC236}">
                <a16:creationId xmlns:a16="http://schemas.microsoft.com/office/drawing/2014/main" id="{E11B1BB0-C37E-42C5-BE62-B5A385CACD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933853"/>
              </p:ext>
            </p:extLst>
          </p:nvPr>
        </p:nvGraphicFramePr>
        <p:xfrm>
          <a:off x="4747491" y="6159884"/>
          <a:ext cx="5301672" cy="545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2709">
                  <a:extLst>
                    <a:ext uri="{9D8B030D-6E8A-4147-A177-3AD203B41FA5}">
                      <a16:colId xmlns:a16="http://schemas.microsoft.com/office/drawing/2014/main" val="489726615"/>
                    </a:ext>
                  </a:extLst>
                </a:gridCol>
                <a:gridCol w="662709">
                  <a:extLst>
                    <a:ext uri="{9D8B030D-6E8A-4147-A177-3AD203B41FA5}">
                      <a16:colId xmlns:a16="http://schemas.microsoft.com/office/drawing/2014/main" val="2208747342"/>
                    </a:ext>
                  </a:extLst>
                </a:gridCol>
                <a:gridCol w="662709">
                  <a:extLst>
                    <a:ext uri="{9D8B030D-6E8A-4147-A177-3AD203B41FA5}">
                      <a16:colId xmlns:a16="http://schemas.microsoft.com/office/drawing/2014/main" val="3082358472"/>
                    </a:ext>
                  </a:extLst>
                </a:gridCol>
                <a:gridCol w="662709">
                  <a:extLst>
                    <a:ext uri="{9D8B030D-6E8A-4147-A177-3AD203B41FA5}">
                      <a16:colId xmlns:a16="http://schemas.microsoft.com/office/drawing/2014/main" val="550424058"/>
                    </a:ext>
                  </a:extLst>
                </a:gridCol>
                <a:gridCol w="662709">
                  <a:extLst>
                    <a:ext uri="{9D8B030D-6E8A-4147-A177-3AD203B41FA5}">
                      <a16:colId xmlns:a16="http://schemas.microsoft.com/office/drawing/2014/main" val="2673283213"/>
                    </a:ext>
                  </a:extLst>
                </a:gridCol>
                <a:gridCol w="662709">
                  <a:extLst>
                    <a:ext uri="{9D8B030D-6E8A-4147-A177-3AD203B41FA5}">
                      <a16:colId xmlns:a16="http://schemas.microsoft.com/office/drawing/2014/main" val="849537225"/>
                    </a:ext>
                  </a:extLst>
                </a:gridCol>
                <a:gridCol w="662709">
                  <a:extLst>
                    <a:ext uri="{9D8B030D-6E8A-4147-A177-3AD203B41FA5}">
                      <a16:colId xmlns:a16="http://schemas.microsoft.com/office/drawing/2014/main" val="3187395166"/>
                    </a:ext>
                  </a:extLst>
                </a:gridCol>
                <a:gridCol w="662709">
                  <a:extLst>
                    <a:ext uri="{9D8B030D-6E8A-4147-A177-3AD203B41FA5}">
                      <a16:colId xmlns:a16="http://schemas.microsoft.com/office/drawing/2014/main" val="2982841751"/>
                    </a:ext>
                  </a:extLst>
                </a:gridCol>
              </a:tblGrid>
              <a:tr h="545716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7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04656"/>
                  </a:ext>
                </a:extLst>
              </a:tr>
            </a:tbl>
          </a:graphicData>
        </a:graphic>
      </p:graphicFrame>
      <p:sp>
        <p:nvSpPr>
          <p:cNvPr id="6" name="Prostokąt 5">
            <a:extLst>
              <a:ext uri="{FF2B5EF4-FFF2-40B4-BE49-F238E27FC236}">
                <a16:creationId xmlns:a16="http://schemas.microsoft.com/office/drawing/2014/main" id="{AEC1D609-14CA-4425-A2FF-56EBF9FC91D3}"/>
              </a:ext>
            </a:extLst>
          </p:cNvPr>
          <p:cNvSpPr/>
          <p:nvPr/>
        </p:nvSpPr>
        <p:spPr>
          <a:xfrm>
            <a:off x="4950691" y="3670957"/>
            <a:ext cx="175491" cy="22167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EC0C4982-6FAB-4E8A-B698-B2F7A55C3208}"/>
              </a:ext>
            </a:extLst>
          </p:cNvPr>
          <p:cNvSpPr/>
          <p:nvPr/>
        </p:nvSpPr>
        <p:spPr>
          <a:xfrm>
            <a:off x="4659745" y="2631866"/>
            <a:ext cx="175491" cy="22167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FDE70111-E8D9-4BC5-BF64-08853E1FEF4E}"/>
              </a:ext>
            </a:extLst>
          </p:cNvPr>
          <p:cNvSpPr/>
          <p:nvPr/>
        </p:nvSpPr>
        <p:spPr>
          <a:xfrm>
            <a:off x="2267527" y="2992084"/>
            <a:ext cx="175491" cy="22167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3A05950B-3955-457F-B9A9-7D677BCD16B9}"/>
              </a:ext>
            </a:extLst>
          </p:cNvPr>
          <p:cNvSpPr/>
          <p:nvPr/>
        </p:nvSpPr>
        <p:spPr>
          <a:xfrm>
            <a:off x="4197927" y="3670956"/>
            <a:ext cx="175491" cy="221673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BA913AC6-4D47-4B81-B8C3-AB319EE0A23D}"/>
              </a:ext>
            </a:extLst>
          </p:cNvPr>
          <p:cNvSpPr/>
          <p:nvPr/>
        </p:nvSpPr>
        <p:spPr>
          <a:xfrm>
            <a:off x="2267527" y="1599839"/>
            <a:ext cx="175491" cy="22167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AA52CE0B-4184-4EBC-B667-26C4AAD69216}"/>
              </a:ext>
            </a:extLst>
          </p:cNvPr>
          <p:cNvSpPr/>
          <p:nvPr/>
        </p:nvSpPr>
        <p:spPr>
          <a:xfrm>
            <a:off x="540326" y="3892629"/>
            <a:ext cx="175491" cy="22167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3BD178C3-46E4-4B81-80D2-6589C7327C79}"/>
              </a:ext>
            </a:extLst>
          </p:cNvPr>
          <p:cNvSpPr/>
          <p:nvPr/>
        </p:nvSpPr>
        <p:spPr>
          <a:xfrm>
            <a:off x="3052619" y="4673103"/>
            <a:ext cx="175491" cy="221673"/>
          </a:xfrm>
          <a:prstGeom prst="rect">
            <a:avLst/>
          </a:prstGeom>
          <a:solidFill>
            <a:srgbClr val="DE7EEE"/>
          </a:solidFill>
          <a:ln>
            <a:solidFill>
              <a:srgbClr val="DE7E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9C3DC0DC-5752-4263-9B23-A769EACB7373}"/>
              </a:ext>
            </a:extLst>
          </p:cNvPr>
          <p:cNvSpPr/>
          <p:nvPr/>
        </p:nvSpPr>
        <p:spPr>
          <a:xfrm>
            <a:off x="3292764" y="1461294"/>
            <a:ext cx="175491" cy="221673"/>
          </a:xfrm>
          <a:prstGeom prst="rect">
            <a:avLst/>
          </a:prstGeom>
          <a:solidFill>
            <a:srgbClr val="9999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542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CA4BCD1-F813-4A68-8727-7A3DE67AC5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0440" y="1049670"/>
            <a:ext cx="1128382" cy="847206"/>
            <a:chOff x="7393391" y="1075612"/>
            <a:chExt cx="1128382" cy="847206"/>
          </a:xfrm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A152F29E-C625-4313-96BF-5675B357C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93391" y="1327438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C2A5CB78-6497-4151-83B6-568BD27EC5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971281" y="1075612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91AFB7FD-C0D0-4D48-B008-DEA973A726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90946" y="426510"/>
            <a:ext cx="1366757" cy="1232062"/>
          </a:xfrm>
          <a:custGeom>
            <a:avLst/>
            <a:gdLst>
              <a:gd name="connsiteX0" fmla="*/ 389939 w 1366757"/>
              <a:gd name="connsiteY0" fmla="*/ 0 h 1232062"/>
              <a:gd name="connsiteX1" fmla="*/ 978131 w 1366757"/>
              <a:gd name="connsiteY1" fmla="*/ 0 h 1232062"/>
              <a:gd name="connsiteX2" fmla="*/ 1062158 w 1366757"/>
              <a:gd name="connsiteY2" fmla="*/ 48072 h 1232062"/>
              <a:gd name="connsiteX3" fmla="*/ 1356254 w 1366757"/>
              <a:gd name="connsiteY3" fmla="*/ 566179 h 1232062"/>
              <a:gd name="connsiteX4" fmla="*/ 1356254 w 1366757"/>
              <a:gd name="connsiteY4" fmla="*/ 665884 h 1232062"/>
              <a:gd name="connsiteX5" fmla="*/ 1062158 w 1366757"/>
              <a:gd name="connsiteY5" fmla="*/ 1183990 h 1232062"/>
              <a:gd name="connsiteX6" fmla="*/ 978131 w 1366757"/>
              <a:gd name="connsiteY6" fmla="*/ 1232062 h 1232062"/>
              <a:gd name="connsiteX7" fmla="*/ 389939 w 1366757"/>
              <a:gd name="connsiteY7" fmla="*/ 1232062 h 1232062"/>
              <a:gd name="connsiteX8" fmla="*/ 305913 w 1366757"/>
              <a:gd name="connsiteY8" fmla="*/ 1183990 h 1232062"/>
              <a:gd name="connsiteX9" fmla="*/ 11817 w 1366757"/>
              <a:gd name="connsiteY9" fmla="*/ 665884 h 1232062"/>
              <a:gd name="connsiteX10" fmla="*/ 11817 w 1366757"/>
              <a:gd name="connsiteY10" fmla="*/ 566179 h 1232062"/>
              <a:gd name="connsiteX11" fmla="*/ 305913 w 1366757"/>
              <a:gd name="connsiteY11" fmla="*/ 48072 h 1232062"/>
              <a:gd name="connsiteX12" fmla="*/ 389939 w 1366757"/>
              <a:gd name="connsiteY12" fmla="*/ 0 h 1232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66757" h="1232062">
                <a:moveTo>
                  <a:pt x="389939" y="0"/>
                </a:moveTo>
                <a:cubicBezTo>
                  <a:pt x="978131" y="0"/>
                  <a:pt x="978131" y="0"/>
                  <a:pt x="978131" y="0"/>
                </a:cubicBezTo>
                <a:cubicBezTo>
                  <a:pt x="1007891" y="0"/>
                  <a:pt x="1046404" y="21366"/>
                  <a:pt x="1062158" y="48072"/>
                </a:cubicBezTo>
                <a:cubicBezTo>
                  <a:pt x="1356254" y="566179"/>
                  <a:pt x="1356254" y="566179"/>
                  <a:pt x="1356254" y="566179"/>
                </a:cubicBezTo>
                <a:cubicBezTo>
                  <a:pt x="1370259" y="594666"/>
                  <a:pt x="1370259" y="637396"/>
                  <a:pt x="1356254" y="665884"/>
                </a:cubicBezTo>
                <a:cubicBezTo>
                  <a:pt x="1062158" y="1183990"/>
                  <a:pt x="1062158" y="1183990"/>
                  <a:pt x="1062158" y="1183990"/>
                </a:cubicBezTo>
                <a:cubicBezTo>
                  <a:pt x="1046404" y="1210698"/>
                  <a:pt x="1007891" y="1232062"/>
                  <a:pt x="978131" y="1232062"/>
                </a:cubicBezTo>
                <a:lnTo>
                  <a:pt x="389939" y="1232062"/>
                </a:lnTo>
                <a:cubicBezTo>
                  <a:pt x="358429" y="1232062"/>
                  <a:pt x="319917" y="1210698"/>
                  <a:pt x="305913" y="1183990"/>
                </a:cubicBezTo>
                <a:cubicBezTo>
                  <a:pt x="11817" y="665884"/>
                  <a:pt x="11817" y="665884"/>
                  <a:pt x="11817" y="665884"/>
                </a:cubicBezTo>
                <a:cubicBezTo>
                  <a:pt x="-3939" y="637396"/>
                  <a:pt x="-3939" y="594666"/>
                  <a:pt x="11817" y="566179"/>
                </a:cubicBezTo>
                <a:cubicBezTo>
                  <a:pt x="305913" y="48072"/>
                  <a:pt x="305913" y="48072"/>
                  <a:pt x="305913" y="48072"/>
                </a:cubicBezTo>
                <a:cubicBezTo>
                  <a:pt x="319917" y="21366"/>
                  <a:pt x="358429" y="0"/>
                  <a:pt x="389939" y="0"/>
                </a:cubicBezTo>
                <a:close/>
              </a:path>
            </a:pathLst>
          </a:custGeom>
          <a:solidFill>
            <a:schemeClr val="bg1"/>
          </a:solidFill>
          <a:ln w="50800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Grafika 5" descr="Nożyczki">
            <a:extLst>
              <a:ext uri="{FF2B5EF4-FFF2-40B4-BE49-F238E27FC236}">
                <a16:creationId xmlns:a16="http://schemas.microsoft.com/office/drawing/2014/main" id="{739B8610-08F6-45C6-98A7-CD0048F1C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47010" y="622356"/>
            <a:ext cx="854627" cy="854627"/>
          </a:xfrm>
          <a:prstGeom prst="rect">
            <a:avLst/>
          </a:prstGeom>
        </p:spPr>
      </p:pic>
      <p:sp useBgFill="1">
        <p:nvSpPr>
          <p:cNvPr id="42" name="Freeform: Shape 41">
            <a:extLst>
              <a:ext uri="{FF2B5EF4-FFF2-40B4-BE49-F238E27FC236}">
                <a16:creationId xmlns:a16="http://schemas.microsoft.com/office/drawing/2014/main" id="{C06D11DA-88D8-46C1-A244-41C5A8A9E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30791" y="1799112"/>
            <a:ext cx="4808198" cy="4261906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ln w="50800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2A56CDC-0514-4EA7-9A88-07F9EFA0F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34" t="41863" r="22263" b="34865"/>
          <a:stretch/>
        </p:blipFill>
        <p:spPr bwMode="auto">
          <a:xfrm>
            <a:off x="7962044" y="3128199"/>
            <a:ext cx="2745693" cy="160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9ED24E9E-3415-42C3-B58A-42D618995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2560" y="1208098"/>
            <a:ext cx="2426310" cy="2187196"/>
          </a:xfrm>
          <a:custGeom>
            <a:avLst/>
            <a:gdLst>
              <a:gd name="connsiteX0" fmla="*/ 638327 w 2237370"/>
              <a:gd name="connsiteY0" fmla="*/ 0 h 2016876"/>
              <a:gd name="connsiteX1" fmla="*/ 1601193 w 2237370"/>
              <a:gd name="connsiteY1" fmla="*/ 0 h 2016876"/>
              <a:gd name="connsiteX2" fmla="*/ 1738744 w 2237370"/>
              <a:gd name="connsiteY2" fmla="*/ 78694 h 2016876"/>
              <a:gd name="connsiteX3" fmla="*/ 2220176 w 2237370"/>
              <a:gd name="connsiteY3" fmla="*/ 926830 h 2016876"/>
              <a:gd name="connsiteX4" fmla="*/ 2220176 w 2237370"/>
              <a:gd name="connsiteY4" fmla="*/ 1090047 h 2016876"/>
              <a:gd name="connsiteX5" fmla="*/ 1738744 w 2237370"/>
              <a:gd name="connsiteY5" fmla="*/ 1938183 h 2016876"/>
              <a:gd name="connsiteX6" fmla="*/ 1601193 w 2237370"/>
              <a:gd name="connsiteY6" fmla="*/ 2016876 h 2016876"/>
              <a:gd name="connsiteX7" fmla="*/ 638327 w 2237370"/>
              <a:gd name="connsiteY7" fmla="*/ 2016876 h 2016876"/>
              <a:gd name="connsiteX8" fmla="*/ 500776 w 2237370"/>
              <a:gd name="connsiteY8" fmla="*/ 1938183 h 2016876"/>
              <a:gd name="connsiteX9" fmla="*/ 19344 w 2237370"/>
              <a:gd name="connsiteY9" fmla="*/ 1090047 h 2016876"/>
              <a:gd name="connsiteX10" fmla="*/ 19344 w 2237370"/>
              <a:gd name="connsiteY10" fmla="*/ 926830 h 2016876"/>
              <a:gd name="connsiteX11" fmla="*/ 500776 w 2237370"/>
              <a:gd name="connsiteY11" fmla="*/ 78694 h 2016876"/>
              <a:gd name="connsiteX12" fmla="*/ 638327 w 2237370"/>
              <a:gd name="connsiteY12" fmla="*/ 0 h 201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37370" h="2016876">
                <a:moveTo>
                  <a:pt x="638327" y="0"/>
                </a:moveTo>
                <a:cubicBezTo>
                  <a:pt x="1601193" y="0"/>
                  <a:pt x="1601193" y="0"/>
                  <a:pt x="1601193" y="0"/>
                </a:cubicBezTo>
                <a:cubicBezTo>
                  <a:pt x="1649909" y="0"/>
                  <a:pt x="1712954" y="34975"/>
                  <a:pt x="1738744" y="78694"/>
                </a:cubicBezTo>
                <a:cubicBezTo>
                  <a:pt x="2220176" y="926830"/>
                  <a:pt x="2220176" y="926830"/>
                  <a:pt x="2220176" y="926830"/>
                </a:cubicBezTo>
                <a:cubicBezTo>
                  <a:pt x="2243102" y="973464"/>
                  <a:pt x="2243102" y="1043413"/>
                  <a:pt x="2220176" y="1090047"/>
                </a:cubicBezTo>
                <a:cubicBezTo>
                  <a:pt x="1738744" y="1938183"/>
                  <a:pt x="1738744" y="1938183"/>
                  <a:pt x="1738744" y="1938183"/>
                </a:cubicBezTo>
                <a:cubicBezTo>
                  <a:pt x="1712954" y="1981902"/>
                  <a:pt x="1649909" y="2016876"/>
                  <a:pt x="1601193" y="2016876"/>
                </a:cubicBezTo>
                <a:lnTo>
                  <a:pt x="638327" y="2016876"/>
                </a:lnTo>
                <a:cubicBezTo>
                  <a:pt x="586746" y="2016876"/>
                  <a:pt x="523702" y="1981902"/>
                  <a:pt x="500776" y="1938183"/>
                </a:cubicBezTo>
                <a:cubicBezTo>
                  <a:pt x="19344" y="1090047"/>
                  <a:pt x="19344" y="1090047"/>
                  <a:pt x="19344" y="1090047"/>
                </a:cubicBezTo>
                <a:cubicBezTo>
                  <a:pt x="-6448" y="1043413"/>
                  <a:pt x="-6448" y="973464"/>
                  <a:pt x="19344" y="926830"/>
                </a:cubicBezTo>
                <a:cubicBezTo>
                  <a:pt x="500776" y="78694"/>
                  <a:pt x="500776" y="78694"/>
                  <a:pt x="500776" y="78694"/>
                </a:cubicBezTo>
                <a:cubicBezTo>
                  <a:pt x="523702" y="34975"/>
                  <a:pt x="586746" y="0"/>
                  <a:pt x="638327" y="0"/>
                </a:cubicBezTo>
                <a:close/>
              </a:path>
            </a:pathLst>
          </a:custGeom>
          <a:solidFill>
            <a:schemeClr val="bg1"/>
          </a:solidFill>
          <a:ln w="50800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15882B67-4A02-4BCD-AD70-1D2B5F5EF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2185" y="4925651"/>
            <a:ext cx="1839293" cy="1658029"/>
          </a:xfrm>
          <a:custGeom>
            <a:avLst/>
            <a:gdLst>
              <a:gd name="connsiteX0" fmla="*/ 485386 w 1701304"/>
              <a:gd name="connsiteY0" fmla="*/ 0 h 1533639"/>
              <a:gd name="connsiteX1" fmla="*/ 1217552 w 1701304"/>
              <a:gd name="connsiteY1" fmla="*/ 0 h 1533639"/>
              <a:gd name="connsiteX2" fmla="*/ 1322147 w 1701304"/>
              <a:gd name="connsiteY2" fmla="*/ 59839 h 1533639"/>
              <a:gd name="connsiteX3" fmla="*/ 1688230 w 1701304"/>
              <a:gd name="connsiteY3" fmla="*/ 704765 h 1533639"/>
              <a:gd name="connsiteX4" fmla="*/ 1688230 w 1701304"/>
              <a:gd name="connsiteY4" fmla="*/ 828876 h 1533639"/>
              <a:gd name="connsiteX5" fmla="*/ 1322147 w 1701304"/>
              <a:gd name="connsiteY5" fmla="*/ 1473800 h 1533639"/>
              <a:gd name="connsiteX6" fmla="*/ 1217552 w 1701304"/>
              <a:gd name="connsiteY6" fmla="*/ 1533639 h 1533639"/>
              <a:gd name="connsiteX7" fmla="*/ 485386 w 1701304"/>
              <a:gd name="connsiteY7" fmla="*/ 1533639 h 1533639"/>
              <a:gd name="connsiteX8" fmla="*/ 380793 w 1701304"/>
              <a:gd name="connsiteY8" fmla="*/ 1473800 h 1533639"/>
              <a:gd name="connsiteX9" fmla="*/ 14709 w 1701304"/>
              <a:gd name="connsiteY9" fmla="*/ 828876 h 1533639"/>
              <a:gd name="connsiteX10" fmla="*/ 14709 w 1701304"/>
              <a:gd name="connsiteY10" fmla="*/ 704765 h 1533639"/>
              <a:gd name="connsiteX11" fmla="*/ 380793 w 1701304"/>
              <a:gd name="connsiteY11" fmla="*/ 59839 h 1533639"/>
              <a:gd name="connsiteX12" fmla="*/ 485386 w 1701304"/>
              <a:gd name="connsiteY12" fmla="*/ 0 h 153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01304" h="1533639">
                <a:moveTo>
                  <a:pt x="485386" y="0"/>
                </a:moveTo>
                <a:cubicBezTo>
                  <a:pt x="1217552" y="0"/>
                  <a:pt x="1217552" y="0"/>
                  <a:pt x="1217552" y="0"/>
                </a:cubicBezTo>
                <a:cubicBezTo>
                  <a:pt x="1254597" y="0"/>
                  <a:pt x="1302536" y="26596"/>
                  <a:pt x="1322147" y="59839"/>
                </a:cubicBezTo>
                <a:cubicBezTo>
                  <a:pt x="1688230" y="704765"/>
                  <a:pt x="1688230" y="704765"/>
                  <a:pt x="1688230" y="704765"/>
                </a:cubicBezTo>
                <a:cubicBezTo>
                  <a:pt x="1705663" y="740225"/>
                  <a:pt x="1705663" y="793415"/>
                  <a:pt x="1688230" y="828876"/>
                </a:cubicBezTo>
                <a:cubicBezTo>
                  <a:pt x="1322147" y="1473800"/>
                  <a:pt x="1322147" y="1473800"/>
                  <a:pt x="1322147" y="1473800"/>
                </a:cubicBezTo>
                <a:cubicBezTo>
                  <a:pt x="1302536" y="1507046"/>
                  <a:pt x="1254597" y="1533639"/>
                  <a:pt x="1217552" y="1533639"/>
                </a:cubicBezTo>
                <a:lnTo>
                  <a:pt x="485386" y="1533639"/>
                </a:lnTo>
                <a:cubicBezTo>
                  <a:pt x="446164" y="1533639"/>
                  <a:pt x="398225" y="1507046"/>
                  <a:pt x="380793" y="1473800"/>
                </a:cubicBezTo>
                <a:cubicBezTo>
                  <a:pt x="14709" y="828876"/>
                  <a:pt x="14709" y="828876"/>
                  <a:pt x="14709" y="828876"/>
                </a:cubicBezTo>
                <a:cubicBezTo>
                  <a:pt x="-4903" y="793415"/>
                  <a:pt x="-4903" y="740225"/>
                  <a:pt x="14709" y="704765"/>
                </a:cubicBezTo>
                <a:cubicBezTo>
                  <a:pt x="380793" y="59839"/>
                  <a:pt x="380793" y="59839"/>
                  <a:pt x="380793" y="59839"/>
                </a:cubicBezTo>
                <a:cubicBezTo>
                  <a:pt x="398225" y="26596"/>
                  <a:pt x="446164" y="0"/>
                  <a:pt x="485386" y="0"/>
                </a:cubicBezTo>
                <a:close/>
              </a:path>
            </a:pathLst>
          </a:custGeom>
          <a:solidFill>
            <a:schemeClr val="bg1"/>
          </a:solidFill>
          <a:ln w="50800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0EA939D-5781-4A06-9386-55AC64C925B7}"/>
              </a:ext>
            </a:extLst>
          </p:cNvPr>
          <p:cNvSpPr txBox="1"/>
          <p:nvPr/>
        </p:nvSpPr>
        <p:spPr>
          <a:xfrm>
            <a:off x="1190440" y="2945523"/>
            <a:ext cx="4905560" cy="30664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 err="1">
                <a:latin typeface="+mj-lt"/>
                <a:ea typeface="+mj-ea"/>
                <a:cs typeface="+mj-cs"/>
              </a:rPr>
              <a:t>ZADANIE</a:t>
            </a:r>
            <a:r>
              <a:rPr lang="en-US" sz="4000" dirty="0">
                <a:latin typeface="+mj-lt"/>
                <a:ea typeface="+mj-ea"/>
                <a:cs typeface="+mj-cs"/>
              </a:rPr>
              <a:t> </a:t>
            </a:r>
            <a:r>
              <a:rPr lang="en-US" sz="4000" dirty="0" err="1">
                <a:latin typeface="+mj-lt"/>
                <a:ea typeface="+mj-ea"/>
                <a:cs typeface="+mj-cs"/>
              </a:rPr>
              <a:t>PLASTYCZNE</a:t>
            </a:r>
            <a:endParaRPr lang="en-US" sz="40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 err="1">
                <a:latin typeface="+mj-lt"/>
                <a:ea typeface="+mj-ea"/>
                <a:cs typeface="+mj-cs"/>
              </a:rPr>
              <a:t>STWÓRZ</a:t>
            </a:r>
            <a:r>
              <a:rPr lang="en-US" sz="4000" b="1" dirty="0">
                <a:latin typeface="+mj-lt"/>
                <a:ea typeface="+mj-ea"/>
                <a:cs typeface="+mj-cs"/>
              </a:rPr>
              <a:t> </a:t>
            </a:r>
            <a:r>
              <a:rPr lang="en-US" sz="4000" b="1" dirty="0" err="1">
                <a:latin typeface="+mj-lt"/>
                <a:ea typeface="+mj-ea"/>
                <a:cs typeface="+mj-cs"/>
              </a:rPr>
              <a:t>TYPOWY</a:t>
            </a:r>
            <a:r>
              <a:rPr lang="en-US" sz="4000" b="1" dirty="0">
                <a:latin typeface="+mj-lt"/>
                <a:ea typeface="+mj-ea"/>
                <a:cs typeface="+mj-cs"/>
              </a:rPr>
              <a:t> </a:t>
            </a:r>
            <a:r>
              <a:rPr lang="en-US" sz="4000" b="1" dirty="0" err="1">
                <a:latin typeface="+mj-lt"/>
                <a:ea typeface="+mj-ea"/>
                <a:cs typeface="+mj-cs"/>
              </a:rPr>
              <a:t>PEJZAŻ</a:t>
            </a:r>
            <a:r>
              <a:rPr lang="en-US" sz="4000" b="1" dirty="0">
                <a:latin typeface="+mj-lt"/>
                <a:ea typeface="+mj-ea"/>
                <a:cs typeface="+mj-cs"/>
              </a:rPr>
              <a:t> </a:t>
            </a:r>
            <a:r>
              <a:rPr lang="en-US" sz="4000" b="1" dirty="0" err="1">
                <a:latin typeface="+mj-lt"/>
                <a:ea typeface="+mj-ea"/>
                <a:cs typeface="+mj-cs"/>
              </a:rPr>
              <a:t>NORWESKI</a:t>
            </a:r>
            <a:endParaRPr lang="en-US" sz="40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2" name="Grafika 11" descr="Ołówek">
            <a:extLst>
              <a:ext uri="{FF2B5EF4-FFF2-40B4-BE49-F238E27FC236}">
                <a16:creationId xmlns:a16="http://schemas.microsoft.com/office/drawing/2014/main" id="{CB656E3C-B7E5-4B13-B5F8-5C8B5F1477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52117" y="1570966"/>
            <a:ext cx="1031253" cy="1031253"/>
          </a:xfrm>
          <a:prstGeom prst="rect">
            <a:avLst/>
          </a:prstGeom>
        </p:spPr>
      </p:pic>
      <p:pic>
        <p:nvPicPr>
          <p:cNvPr id="9" name="Symbol zastępczy zawartości 3">
            <a:extLst>
              <a:ext uri="{FF2B5EF4-FFF2-40B4-BE49-F238E27FC236}">
                <a16:creationId xmlns:a16="http://schemas.microsoft.com/office/drawing/2014/main" id="{0ABF13FB-06D1-4869-BC33-D4762DF6AE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5" y="193076"/>
            <a:ext cx="2020745" cy="428643"/>
          </a:xfrm>
          <a:prstGeom prst="rect">
            <a:avLst/>
          </a:prstGeom>
        </p:spPr>
      </p:pic>
      <p:pic>
        <p:nvPicPr>
          <p:cNvPr id="33" name="Grafika 32" descr="Klej">
            <a:extLst>
              <a:ext uri="{FF2B5EF4-FFF2-40B4-BE49-F238E27FC236}">
                <a16:creationId xmlns:a16="http://schemas.microsoft.com/office/drawing/2014/main" id="{BFF9BF93-24ED-415A-B022-01807CB267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05357" y="5149159"/>
            <a:ext cx="1153874" cy="1153874"/>
          </a:xfrm>
          <a:prstGeom prst="rect">
            <a:avLst/>
          </a:prstGeom>
        </p:spPr>
      </p:pic>
      <p:pic>
        <p:nvPicPr>
          <p:cNvPr id="35" name="Grafika 34" descr="Ołówek">
            <a:extLst>
              <a:ext uri="{FF2B5EF4-FFF2-40B4-BE49-F238E27FC236}">
                <a16:creationId xmlns:a16="http://schemas.microsoft.com/office/drawing/2014/main" id="{535C8A51-C082-4016-9FF2-1BBB46502F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045438" y="1777659"/>
            <a:ext cx="1000554" cy="1000554"/>
          </a:xfrm>
          <a:prstGeom prst="rect">
            <a:avLst/>
          </a:prstGeom>
        </p:spPr>
      </p:pic>
      <p:pic>
        <p:nvPicPr>
          <p:cNvPr id="39" name="Grafika 38" descr="Ołówek">
            <a:extLst>
              <a:ext uri="{FF2B5EF4-FFF2-40B4-BE49-F238E27FC236}">
                <a16:creationId xmlns:a16="http://schemas.microsoft.com/office/drawing/2014/main" id="{DA797F86-BD47-42D7-82FD-98028ECF59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238759" y="1937300"/>
            <a:ext cx="1000554" cy="100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042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7" name="Picture 2" descr="Obraz zawierający skała, przyroda, skaliste, góra&#10;&#10;Opis wygenerowany automatycznie">
            <a:extLst>
              <a:ext uri="{FF2B5EF4-FFF2-40B4-BE49-F238E27FC236}">
                <a16:creationId xmlns:a16="http://schemas.microsoft.com/office/drawing/2014/main" id="{CE92538A-7508-44A1-82D8-6F60C1CEC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558800"/>
            <a:ext cx="1803400" cy="2120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Obraz zawierający góra, przyroda, skała, malowanie&#10;&#10;Opis wygenerowany automatycznie">
            <a:extLst>
              <a:ext uri="{FF2B5EF4-FFF2-40B4-BE49-F238E27FC236}">
                <a16:creationId xmlns:a16="http://schemas.microsoft.com/office/drawing/2014/main" id="{B39FF0FA-2B94-41E6-B783-D3BF0D7C5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" y="165100"/>
            <a:ext cx="3149600" cy="2514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Obraz zawierający góra, okno, budynek, woda&#10;&#10;Opis wygenerowany automatycznie">
            <a:extLst>
              <a:ext uri="{FF2B5EF4-FFF2-40B4-BE49-F238E27FC236}">
                <a16:creationId xmlns:a16="http://schemas.microsoft.com/office/drawing/2014/main" id="{CFCDD173-CBBB-4925-81CF-9B18CD3C1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" t="1428" r="3065"/>
          <a:stretch/>
        </p:blipFill>
        <p:spPr bwMode="auto">
          <a:xfrm>
            <a:off x="215900" y="2755900"/>
            <a:ext cx="3149600" cy="2616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Obraz zawierający góra, stare, zdjęcie, malowanie&#10;&#10;Opis wygenerowany automatycznie">
            <a:extLst>
              <a:ext uri="{FF2B5EF4-FFF2-40B4-BE49-F238E27FC236}">
                <a16:creationId xmlns:a16="http://schemas.microsoft.com/office/drawing/2014/main" id="{CAAF429C-C662-456F-83E8-DB3FB30F0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2755900"/>
            <a:ext cx="1803400" cy="13843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Obraz zawierający budynek, woda, malowanie, kamień&#10;&#10;Opis wygenerowany automatycznie">
            <a:extLst>
              <a:ext uri="{FF2B5EF4-FFF2-40B4-BE49-F238E27FC236}">
                <a16:creationId xmlns:a16="http://schemas.microsoft.com/office/drawing/2014/main" id="{4B08B97F-2E6C-41C9-877C-0189D174D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4229100"/>
            <a:ext cx="1803400" cy="1143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Obraz zawierający zewnętrzne, trawa, góra, widok&#10;&#10;Opis wygenerowany automatycznie">
            <a:extLst>
              <a:ext uri="{FF2B5EF4-FFF2-40B4-BE49-F238E27FC236}">
                <a16:creationId xmlns:a16="http://schemas.microsoft.com/office/drawing/2014/main" id="{0B88A913-B68B-4997-94E3-B39FB9246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00" y="165100"/>
            <a:ext cx="6604000" cy="5207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1BFE778-2F7B-47BD-B58B-7E9AACE883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5461000"/>
            <a:ext cx="11734800" cy="1193800"/>
          </a:xfrm>
          <a:prstGeom prst="rect">
            <a:avLst/>
          </a:prstGeom>
        </p:spPr>
      </p:pic>
      <p:pic>
        <p:nvPicPr>
          <p:cNvPr id="5" name="Symbol zastępczy zawartości 3">
            <a:extLst>
              <a:ext uri="{FF2B5EF4-FFF2-40B4-BE49-F238E27FC236}">
                <a16:creationId xmlns:a16="http://schemas.microsoft.com/office/drawing/2014/main" id="{4A687507-1736-4FF8-9FA8-21117D28DC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165100"/>
            <a:ext cx="18034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3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rysunek, pomieszczenie&#10;&#10;Opis wygenerowany automatycznie">
            <a:extLst>
              <a:ext uri="{FF2B5EF4-FFF2-40B4-BE49-F238E27FC236}">
                <a16:creationId xmlns:a16="http://schemas.microsoft.com/office/drawing/2014/main" id="{1D7117F2-6B20-46B9-91EB-E644DE018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901" y="1169523"/>
            <a:ext cx="1844881" cy="1342223"/>
          </a:xfrm>
          <a:prstGeom prst="rect">
            <a:avLst/>
          </a:prstGeom>
        </p:spPr>
      </p:pic>
      <p:pic>
        <p:nvPicPr>
          <p:cNvPr id="3" name="Obraz 3">
            <a:extLst>
              <a:ext uri="{FF2B5EF4-FFF2-40B4-BE49-F238E27FC236}">
                <a16:creationId xmlns:a16="http://schemas.microsoft.com/office/drawing/2014/main" id="{D8C01B70-3F40-4497-B252-F4AA6D627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9241" y="2056105"/>
            <a:ext cx="1262275" cy="2248012"/>
          </a:xfrm>
          <a:prstGeom prst="rect">
            <a:avLst/>
          </a:prstGeom>
        </p:spPr>
      </p:pic>
      <p:pic>
        <p:nvPicPr>
          <p:cNvPr id="5" name="Obraz 5" descr="Obraz zawierający jazda, mężczyzna, woda, śnieg&#10;&#10;Opis wygenerowany automatycznie">
            <a:extLst>
              <a:ext uri="{FF2B5EF4-FFF2-40B4-BE49-F238E27FC236}">
                <a16:creationId xmlns:a16="http://schemas.microsoft.com/office/drawing/2014/main" id="{7B2F180B-E2EB-422E-8A11-77C9CE9C1F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4901" y="3334326"/>
            <a:ext cx="2239434" cy="1458801"/>
          </a:xfrm>
          <a:prstGeom prst="rect">
            <a:avLst/>
          </a:prstGeom>
        </p:spPr>
      </p:pic>
      <p:pic>
        <p:nvPicPr>
          <p:cNvPr id="6" name="Obraz 6" descr="Obraz zawierający ryba&#10;&#10;Opis wygenerowany automatycznie">
            <a:extLst>
              <a:ext uri="{FF2B5EF4-FFF2-40B4-BE49-F238E27FC236}">
                <a16:creationId xmlns:a16="http://schemas.microsoft.com/office/drawing/2014/main" id="{FE723F27-A407-49A5-830E-6CF253AD99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2253" y="5212505"/>
            <a:ext cx="2644653" cy="1203572"/>
          </a:xfrm>
          <a:prstGeom prst="rect">
            <a:avLst/>
          </a:prstGeom>
        </p:spPr>
      </p:pic>
      <p:pic>
        <p:nvPicPr>
          <p:cNvPr id="7" name="Obraz 7" descr="Obraz zawierający mężczyzna, jazda, para, tablica&#10;&#10;Opis wygenerowany automatycznie">
            <a:extLst>
              <a:ext uri="{FF2B5EF4-FFF2-40B4-BE49-F238E27FC236}">
                <a16:creationId xmlns:a16="http://schemas.microsoft.com/office/drawing/2014/main" id="{16173E4A-4731-46D5-B35F-FB155911AA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9858" y="1544261"/>
            <a:ext cx="2586162" cy="1884739"/>
          </a:xfrm>
          <a:prstGeom prst="rect">
            <a:avLst/>
          </a:prstGeom>
        </p:spPr>
      </p:pic>
      <p:pic>
        <p:nvPicPr>
          <p:cNvPr id="9" name="Obraz 9" descr="Obraz zawierający góra, zewnętrzne, woda, przyroda&#10;&#10;Opis wygenerowany automatycznie">
            <a:extLst>
              <a:ext uri="{FF2B5EF4-FFF2-40B4-BE49-F238E27FC236}">
                <a16:creationId xmlns:a16="http://schemas.microsoft.com/office/drawing/2014/main" id="{DA16F8C6-182E-4674-95CB-E7731C2245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4913" y="4429848"/>
            <a:ext cx="1999305" cy="149947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2529295-2FC6-4B54-BC71-1421D462C8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4955" y="1302199"/>
            <a:ext cx="1591730" cy="2122307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809FFB9-749A-4D51-93D5-1B44BF1ED5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33482" y="3433713"/>
            <a:ext cx="2171401" cy="144703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A5936863-BF87-4402-A3F3-11D2C96A29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9529" y="5212505"/>
            <a:ext cx="1999305" cy="1499479"/>
          </a:xfrm>
          <a:prstGeom prst="rect">
            <a:avLst/>
          </a:prstGeom>
        </p:spPr>
      </p:pic>
      <p:pic>
        <p:nvPicPr>
          <p:cNvPr id="13" name="Symbol zastępczy zawartości 3">
            <a:extLst>
              <a:ext uri="{FF2B5EF4-FFF2-40B4-BE49-F238E27FC236}">
                <a16:creationId xmlns:a16="http://schemas.microsoft.com/office/drawing/2014/main" id="{FBDAAC6F-9F76-444B-891A-68A5D56445A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5" y="193076"/>
            <a:ext cx="2020745" cy="428643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79D98E4-1D12-4F63-9137-804844966058}"/>
              </a:ext>
            </a:extLst>
          </p:cNvPr>
          <p:cNvSpPr txBox="1"/>
          <p:nvPr/>
        </p:nvSpPr>
        <p:spPr>
          <a:xfrm>
            <a:off x="8263667" y="6527010"/>
            <a:ext cx="362136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l-PL" sz="1400" dirty="0">
                <a:latin typeface="Arial"/>
                <a:cs typeface="Arial"/>
              </a:rPr>
              <a:t> źródło zdjęć: wikipedia.org</a:t>
            </a:r>
          </a:p>
        </p:txBody>
      </p:sp>
    </p:spTree>
    <p:extLst>
      <p:ext uri="{BB962C8B-B14F-4D97-AF65-F5344CB8AC3E}">
        <p14:creationId xmlns:p14="http://schemas.microsoft.com/office/powerpoint/2010/main" val="161787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3AE0131-488E-4D94-8E78-0F1DFA8381C7}"/>
              </a:ext>
            </a:extLst>
          </p:cNvPr>
          <p:cNvSpPr txBox="1"/>
          <p:nvPr/>
        </p:nvSpPr>
        <p:spPr>
          <a:xfrm rot="8564798">
            <a:off x="5050134" y="4326290"/>
            <a:ext cx="20356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530AE62-362D-446B-AABD-CE91D64D624D}"/>
              </a:ext>
            </a:extLst>
          </p:cNvPr>
          <p:cNvSpPr txBox="1"/>
          <p:nvPr/>
        </p:nvSpPr>
        <p:spPr>
          <a:xfrm rot="7950812">
            <a:off x="2084884" y="2801709"/>
            <a:ext cx="20356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8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DEDBA72-3310-4221-944F-4345E860A0C1}"/>
              </a:ext>
            </a:extLst>
          </p:cNvPr>
          <p:cNvSpPr txBox="1"/>
          <p:nvPr/>
        </p:nvSpPr>
        <p:spPr>
          <a:xfrm rot="10800000">
            <a:off x="7439643" y="4651759"/>
            <a:ext cx="20356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2F0CD6F-DA1B-4FFA-86ED-5AAD21261CC4}"/>
              </a:ext>
            </a:extLst>
          </p:cNvPr>
          <p:cNvSpPr txBox="1"/>
          <p:nvPr/>
        </p:nvSpPr>
        <p:spPr>
          <a:xfrm rot="16200000">
            <a:off x="5099214" y="1259175"/>
            <a:ext cx="20356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800" b="1" dirty="0">
                <a:ln w="22225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2EC89CA9-8D94-48F6-B583-12C8DDF2A520}"/>
              </a:ext>
            </a:extLst>
          </p:cNvPr>
          <p:cNvSpPr txBox="1"/>
          <p:nvPr/>
        </p:nvSpPr>
        <p:spPr>
          <a:xfrm rot="15717160">
            <a:off x="1226246" y="4716414"/>
            <a:ext cx="20356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800" b="1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0071A11B-314F-457C-AC20-EE9762879144}"/>
              </a:ext>
            </a:extLst>
          </p:cNvPr>
          <p:cNvSpPr txBox="1"/>
          <p:nvPr/>
        </p:nvSpPr>
        <p:spPr>
          <a:xfrm rot="13375961">
            <a:off x="8080830" y="855612"/>
            <a:ext cx="20356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800" b="1" dirty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Ż</a:t>
            </a:r>
          </a:p>
        </p:txBody>
      </p:sp>
      <p:pic>
        <p:nvPicPr>
          <p:cNvPr id="15" name="Symbol zastępczy zawartości 3">
            <a:extLst>
              <a:ext uri="{FF2B5EF4-FFF2-40B4-BE49-F238E27FC236}">
                <a16:creationId xmlns:a16="http://schemas.microsoft.com/office/drawing/2014/main" id="{D6379A8C-00EC-4158-860F-E0370C2F70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5" y="193076"/>
            <a:ext cx="2020745" cy="42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92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3AE0131-488E-4D94-8E78-0F1DFA8381C7}"/>
              </a:ext>
            </a:extLst>
          </p:cNvPr>
          <p:cNvSpPr txBox="1"/>
          <p:nvPr/>
        </p:nvSpPr>
        <p:spPr>
          <a:xfrm>
            <a:off x="4081400" y="1982450"/>
            <a:ext cx="20356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530AE62-362D-446B-AABD-CE91D64D624D}"/>
              </a:ext>
            </a:extLst>
          </p:cNvPr>
          <p:cNvSpPr txBox="1"/>
          <p:nvPr/>
        </p:nvSpPr>
        <p:spPr>
          <a:xfrm>
            <a:off x="3275940" y="1982450"/>
            <a:ext cx="20356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8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DEDBA72-3310-4221-944F-4345E860A0C1}"/>
              </a:ext>
            </a:extLst>
          </p:cNvPr>
          <p:cNvSpPr txBox="1"/>
          <p:nvPr/>
        </p:nvSpPr>
        <p:spPr>
          <a:xfrm>
            <a:off x="2470480" y="1982450"/>
            <a:ext cx="20356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2F0CD6F-DA1B-4FFA-86ED-5AAD21261CC4}"/>
              </a:ext>
            </a:extLst>
          </p:cNvPr>
          <p:cNvSpPr txBox="1"/>
          <p:nvPr/>
        </p:nvSpPr>
        <p:spPr>
          <a:xfrm>
            <a:off x="4886860" y="1982450"/>
            <a:ext cx="20356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800" b="1" dirty="0">
                <a:ln w="22225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2EC89CA9-8D94-48F6-B583-12C8DDF2A520}"/>
              </a:ext>
            </a:extLst>
          </p:cNvPr>
          <p:cNvSpPr txBox="1"/>
          <p:nvPr/>
        </p:nvSpPr>
        <p:spPr>
          <a:xfrm>
            <a:off x="5692320" y="1982450"/>
            <a:ext cx="20356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800" b="1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0071A11B-314F-457C-AC20-EE9762879144}"/>
              </a:ext>
            </a:extLst>
          </p:cNvPr>
          <p:cNvSpPr txBox="1"/>
          <p:nvPr/>
        </p:nvSpPr>
        <p:spPr>
          <a:xfrm>
            <a:off x="6778502" y="1982450"/>
            <a:ext cx="20356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800" b="1" dirty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Ż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DB5B479-5F0B-4DED-B464-6E8F3B63254C}"/>
              </a:ext>
            </a:extLst>
          </p:cNvPr>
          <p:cNvSpPr txBox="1"/>
          <p:nvPr/>
        </p:nvSpPr>
        <p:spPr>
          <a:xfrm>
            <a:off x="2540000" y="3842327"/>
            <a:ext cx="25122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7030A0"/>
                </a:solidFill>
              </a:rPr>
              <a:t>CO TO ZNACZY? </a:t>
            </a:r>
          </a:p>
          <a:p>
            <a:r>
              <a:rPr lang="pl-PL" dirty="0">
                <a:solidFill>
                  <a:srgbClr val="7030A0"/>
                </a:solidFill>
              </a:rPr>
              <a:t>CZYM JEST? </a:t>
            </a:r>
          </a:p>
          <a:p>
            <a:r>
              <a:rPr lang="pl-PL" dirty="0">
                <a:solidFill>
                  <a:srgbClr val="7030A0"/>
                </a:solidFill>
              </a:rPr>
              <a:t>JAK GO PRZEDSTAWIĆ?</a:t>
            </a:r>
          </a:p>
        </p:txBody>
      </p:sp>
      <p:pic>
        <p:nvPicPr>
          <p:cNvPr id="3" name="Symbol zastępczy zawartości 3">
            <a:extLst>
              <a:ext uri="{FF2B5EF4-FFF2-40B4-BE49-F238E27FC236}">
                <a16:creationId xmlns:a16="http://schemas.microsoft.com/office/drawing/2014/main" id="{12BE731E-3413-4D70-9D0C-E3646EDCAC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5" y="193076"/>
            <a:ext cx="2020745" cy="42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07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536C650-21B1-473A-976B-7C8E82AC4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140" y="568036"/>
            <a:ext cx="4909997" cy="572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B38AEB43-5B85-49A6-88A8-D7AB5DD698B9}"/>
              </a:ext>
            </a:extLst>
          </p:cNvPr>
          <p:cNvSpPr txBox="1"/>
          <p:nvPr/>
        </p:nvSpPr>
        <p:spPr>
          <a:xfrm>
            <a:off x="315831" y="6402964"/>
            <a:ext cx="11560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Allaert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van </a:t>
            </a:r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Everdingen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sz="1400" i="1" dirty="0">
                <a:latin typeface="Arial" panose="020B0604020202020204" pitchFamily="34" charset="0"/>
                <a:cs typeface="Arial" panose="020B0604020202020204" pitchFamily="34" charset="0"/>
              </a:rPr>
              <a:t>Pejzaż z wodospadem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, 1670-1680 / źródło zdjęcia: cyfrowe.mnw.art.pl</a:t>
            </a:r>
          </a:p>
        </p:txBody>
      </p:sp>
      <p:pic>
        <p:nvPicPr>
          <p:cNvPr id="6" name="Symbol zastępczy zawartości 3">
            <a:extLst>
              <a:ext uri="{FF2B5EF4-FFF2-40B4-BE49-F238E27FC236}">
                <a16:creationId xmlns:a16="http://schemas.microsoft.com/office/drawing/2014/main" id="{FA9034DD-2743-4800-B176-453FA5E553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5" y="193076"/>
            <a:ext cx="2020745" cy="42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50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58D509C-B12A-4086-AA4A-5EE5CA5BA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655" y="690389"/>
            <a:ext cx="8447854" cy="547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8E5B4AE2-E14A-41D7-8B89-7EFDA7012555}"/>
              </a:ext>
            </a:extLst>
          </p:cNvPr>
          <p:cNvSpPr txBox="1"/>
          <p:nvPr/>
        </p:nvSpPr>
        <p:spPr>
          <a:xfrm>
            <a:off x="315831" y="6402964"/>
            <a:ext cx="11560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Chrystian </a:t>
            </a:r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Breslaue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sz="1400" i="1" dirty="0">
                <a:latin typeface="Arial" panose="020B0604020202020204" pitchFamily="34" charset="0"/>
                <a:cs typeface="Arial" panose="020B0604020202020204" pitchFamily="34" charset="0"/>
              </a:rPr>
              <a:t>Krajobraz zimowy z Norwegii /widok </a:t>
            </a:r>
            <a:r>
              <a:rPr lang="pl-PL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Sognefjord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/, ok. 1836-1839 / źródło zdjęcia: cyfrowe.mnw.art.pl</a:t>
            </a:r>
          </a:p>
        </p:txBody>
      </p:sp>
      <p:pic>
        <p:nvPicPr>
          <p:cNvPr id="5" name="Symbol zastępczy zawartości 3">
            <a:extLst>
              <a:ext uri="{FF2B5EF4-FFF2-40B4-BE49-F238E27FC236}">
                <a16:creationId xmlns:a16="http://schemas.microsoft.com/office/drawing/2014/main" id="{622D8BDF-156B-497C-932C-7CC4B3A082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5" y="193076"/>
            <a:ext cx="2020745" cy="42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275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Obraz zawierający góra, stare, zdjęcie, malowanie&#10;&#10;Opis wygenerowany automatycznie">
            <a:extLst>
              <a:ext uri="{FF2B5EF4-FFF2-40B4-BE49-F238E27FC236}">
                <a16:creationId xmlns:a16="http://schemas.microsoft.com/office/drawing/2014/main" id="{B5455E4A-F206-4B96-BCA6-B33DDB8627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2604"/>
          <a:stretch/>
        </p:blipFill>
        <p:spPr bwMode="auto">
          <a:xfrm>
            <a:off x="1766032" y="643467"/>
            <a:ext cx="3450734" cy="254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Obraz zawierający góra, stare, zdjęcie, malowanie&#10;&#10;Opis wygenerowany automatycznie">
            <a:extLst>
              <a:ext uri="{FF2B5EF4-FFF2-40B4-BE49-F238E27FC236}">
                <a16:creationId xmlns:a16="http://schemas.microsoft.com/office/drawing/2014/main" id="{13B407EA-C96C-4438-A26C-754ED03B28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9141"/>
          <a:stretch/>
        </p:blipFill>
        <p:spPr bwMode="auto">
          <a:xfrm>
            <a:off x="7096900" y="643467"/>
            <a:ext cx="3215771" cy="254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Obraz zawierający góra, stare, zdjęcie, malowanie&#10;&#10;Opis wygenerowany automatycznie">
            <a:extLst>
              <a:ext uri="{FF2B5EF4-FFF2-40B4-BE49-F238E27FC236}">
                <a16:creationId xmlns:a16="http://schemas.microsoft.com/office/drawing/2014/main" id="{8B95BB9D-DC05-4F5F-837C-1D2DBE0FB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2604"/>
          <a:stretch/>
        </p:blipFill>
        <p:spPr bwMode="auto">
          <a:xfrm>
            <a:off x="1764238" y="3671316"/>
            <a:ext cx="3454323" cy="254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Obraz zawierający góra, stare, zdjęcie, malowanie&#10;&#10;Opis wygenerowany automatycznie">
            <a:extLst>
              <a:ext uri="{FF2B5EF4-FFF2-40B4-BE49-F238E27FC236}">
                <a16:creationId xmlns:a16="http://schemas.microsoft.com/office/drawing/2014/main" id="{E4D7A604-49EB-490C-ADEB-E87C41C3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96" r="50000"/>
          <a:stretch/>
        </p:blipFill>
        <p:spPr bwMode="auto">
          <a:xfrm>
            <a:off x="7143972" y="3671316"/>
            <a:ext cx="3121628" cy="25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ymbol zastępczy zawartości 3" descr="Obraz zawierający rysunek&#10;&#10;Opis wygenerowany automatycznie">
            <a:extLst>
              <a:ext uri="{FF2B5EF4-FFF2-40B4-BE49-F238E27FC236}">
                <a16:creationId xmlns:a16="http://schemas.microsoft.com/office/drawing/2014/main" id="{23202E8E-BACA-4976-9FAB-73F30AC7F9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5" y="193076"/>
            <a:ext cx="2020745" cy="428643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68804A37-51F9-4F51-B849-2A3F8DC22FCC}"/>
              </a:ext>
            </a:extLst>
          </p:cNvPr>
          <p:cNvSpPr txBox="1"/>
          <p:nvPr/>
        </p:nvSpPr>
        <p:spPr>
          <a:xfrm>
            <a:off x="5591931" y="2889903"/>
            <a:ext cx="387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76F25277-3716-4EA2-9895-D28B5F9001A0}"/>
              </a:ext>
            </a:extLst>
          </p:cNvPr>
          <p:cNvSpPr txBox="1"/>
          <p:nvPr/>
        </p:nvSpPr>
        <p:spPr>
          <a:xfrm>
            <a:off x="10605694" y="2753843"/>
            <a:ext cx="387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1A0AF40C-1713-4196-B736-4A490E08C8EC}"/>
              </a:ext>
            </a:extLst>
          </p:cNvPr>
          <p:cNvSpPr txBox="1"/>
          <p:nvPr/>
        </p:nvSpPr>
        <p:spPr>
          <a:xfrm>
            <a:off x="5549940" y="5847846"/>
            <a:ext cx="387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53CB4DFB-70A5-4B3C-A19A-4942D0D11B6D}"/>
              </a:ext>
            </a:extLst>
          </p:cNvPr>
          <p:cNvSpPr txBox="1"/>
          <p:nvPr/>
        </p:nvSpPr>
        <p:spPr>
          <a:xfrm>
            <a:off x="10695021" y="5847846"/>
            <a:ext cx="387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</a:p>
        </p:txBody>
      </p:sp>
    </p:spTree>
    <p:extLst>
      <p:ext uri="{BB962C8B-B14F-4D97-AF65-F5344CB8AC3E}">
        <p14:creationId xmlns:p14="http://schemas.microsoft.com/office/powerpoint/2010/main" val="3137042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4D7A604-49EB-490C-ADEB-E87C41C35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389" y="471054"/>
            <a:ext cx="7339221" cy="571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1EB74197-2AFB-4B86-9545-564814DAD8B2}"/>
              </a:ext>
            </a:extLst>
          </p:cNvPr>
          <p:cNvSpPr txBox="1"/>
          <p:nvPr/>
        </p:nvSpPr>
        <p:spPr>
          <a:xfrm>
            <a:off x="315831" y="6402964"/>
            <a:ext cx="11560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Friedrich </a:t>
            </a:r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Preller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sz="1400" i="1" dirty="0">
                <a:latin typeface="Arial" panose="020B0604020202020204" pitchFamily="34" charset="0"/>
                <a:cs typeface="Arial" panose="020B0604020202020204" pitchFamily="34" charset="0"/>
              </a:rPr>
              <a:t>Krajobraz górski z Norwegii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, 1840-1850 / źródło zdjęcia: cyfrowe.mnw.art.pl</a:t>
            </a:r>
          </a:p>
        </p:txBody>
      </p:sp>
      <p:pic>
        <p:nvPicPr>
          <p:cNvPr id="7" name="Symbol zastępczy zawartości 3">
            <a:extLst>
              <a:ext uri="{FF2B5EF4-FFF2-40B4-BE49-F238E27FC236}">
                <a16:creationId xmlns:a16="http://schemas.microsoft.com/office/drawing/2014/main" id="{23202E8E-BACA-4976-9FAB-73F30AC7F9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5" y="193076"/>
            <a:ext cx="2020745" cy="42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7471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220</Words>
  <Application>Microsoft Office PowerPoint</Application>
  <PresentationFormat>Panoramiczny</PresentationFormat>
  <Paragraphs>46</Paragraphs>
  <Slides>29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0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Marta Kochlewska</dc:creator>
  <cp:lastModifiedBy>Marta Kochlewska</cp:lastModifiedBy>
  <cp:revision>14</cp:revision>
  <dcterms:created xsi:type="dcterms:W3CDTF">2020-09-11T14:56:02Z</dcterms:created>
  <dcterms:modified xsi:type="dcterms:W3CDTF">2020-10-14T17:27:05Z</dcterms:modified>
</cp:coreProperties>
</file>